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Antic Didone"/>
      <p:regular r:id="rId23"/>
    </p:embeddedFont>
    <p:embeddedFont>
      <p:font typeface="Bebas Neue"/>
      <p:regular r:id="rId24"/>
    </p:embeddedFont>
    <p:embeddedFont>
      <p:font typeface="Cairo"/>
      <p:regular r:id="rId25"/>
      <p:bold r:id="rId26"/>
    </p:embeddedFont>
    <p:embeddedFont>
      <p:font typeface="PT Sans"/>
      <p:regular r:id="rId27"/>
      <p:bold r:id="rId28"/>
      <p:italic r:id="rId29"/>
      <p:boldItalic r:id="rId30"/>
    </p:embeddedFont>
    <p:embeddedFont>
      <p:font typeface="Roboto Mon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Joseph Massaro"/>
  <p:cmAuthor clrIdx="1" id="1" initials="" lastIdx="1" name="Karim Abdallah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2651C6D-2593-440F-B18C-E866312F369C}">
  <a:tblStyle styleId="{A2651C6D-2593-440F-B18C-E866312F36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BebasNeue-regular.fntdata"/><Relationship Id="rId23" Type="http://schemas.openxmlformats.org/officeDocument/2006/relationships/font" Target="fonts/AnticDidon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Cairo-bold.fntdata"/><Relationship Id="rId25" Type="http://schemas.openxmlformats.org/officeDocument/2006/relationships/font" Target="fonts/Cairo-regular.fntdata"/><Relationship Id="rId28" Type="http://schemas.openxmlformats.org/officeDocument/2006/relationships/font" Target="fonts/PTSans-bold.fntdata"/><Relationship Id="rId27" Type="http://schemas.openxmlformats.org/officeDocument/2006/relationships/font" Target="fonts/PTSans-regular.fntdata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29" Type="http://schemas.openxmlformats.org/officeDocument/2006/relationships/font" Target="fonts/PTSans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Mono-regular.fntdata"/><Relationship Id="rId30" Type="http://schemas.openxmlformats.org/officeDocument/2006/relationships/font" Target="fonts/PTSans-boldItalic.fntdata"/><Relationship Id="rId11" Type="http://schemas.openxmlformats.org/officeDocument/2006/relationships/slide" Target="slides/slide4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3.xml"/><Relationship Id="rId32" Type="http://schemas.openxmlformats.org/officeDocument/2006/relationships/font" Target="fonts/RobotoMono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34" Type="http://schemas.openxmlformats.org/officeDocument/2006/relationships/font" Target="fonts/RobotoMono-bold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11-29T23:00:20.404">
    <p:pos x="449" y="669"/>
    <p:text>just a placer not real slide yet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1" dt="2024-11-30T02:33:30.298">
    <p:pos x="6000" y="0"/>
    <p:text>Made some edits to this slide
Cleared some things up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4-11-27T18:27:26.240">
    <p:pos x="406" y="763"/>
    <p:text>Idea draft of a table discussing differences between them</p:tex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319e0b3320e_0_34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319e0b3320e_0_3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319e0b3320e_0_34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Google Shape;1307;g319e0b3320e_0_3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319e0b3320e_0_34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319e0b3320e_0_3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319e0b3320e_0_34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319e0b3320e_0_3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319e0b3320e_0_34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319e0b3320e_0_3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g31b8ad0e26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" name="Google Shape;1343;g31b8ad0e26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g319e0b3320e_0_34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" name="Google Shape;1258;g319e0b3320e_0_3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How does PCA work?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Normalize the Data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Calculate the Covariance Matrix (CM)</a:t>
            </a:r>
            <a:r>
              <a:rPr lang="en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Gives us information about how the features are related to each other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Break CM down into two separate components: </a:t>
            </a:r>
            <a:endParaRPr b="1"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direction of maximum variance (Eigenvector)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Amount of variance in each Principal Component (Eigenvalue)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Transform our original data to</a:t>
            </a:r>
            <a:r>
              <a:rPr lang="en" sz="1200">
                <a:solidFill>
                  <a:schemeClr val="dk1"/>
                </a:solidFill>
              </a:rPr>
              <a:t> align with these important directions (which are combinations of our original variables).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31a0b64977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31a0b64977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319e0b3320e_0_34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319e0b3320e_0_3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319e0b3320e_0_34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319e0b3320e_0_3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319e0b3320e_0_34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319e0b3320e_0_3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g319e0b3320e_0_34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" name="Google Shape;1295;g319e0b3320e_0_3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420648" y="4285630"/>
            <a:ext cx="1171395" cy="553323"/>
            <a:chOff x="5633625" y="2791375"/>
            <a:chExt cx="407300" cy="192400"/>
          </a:xfrm>
        </p:grpSpPr>
        <p:sp>
          <p:nvSpPr>
            <p:cNvPr id="10" name="Google Shape;10;p2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849150" y="2791375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986295" y="304524"/>
            <a:ext cx="1171407" cy="552482"/>
            <a:chOff x="4963200" y="1490625"/>
            <a:chExt cx="407900" cy="192375"/>
          </a:xfrm>
        </p:grpSpPr>
        <p:sp>
          <p:nvSpPr>
            <p:cNvPr id="17" name="Google Shape;17;p2"/>
            <p:cNvSpPr/>
            <p:nvPr/>
          </p:nvSpPr>
          <p:spPr>
            <a:xfrm>
              <a:off x="52865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178725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178725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070950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070950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9632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Google Shape;23;p2"/>
          <p:cNvGrpSpPr/>
          <p:nvPr/>
        </p:nvGrpSpPr>
        <p:grpSpPr>
          <a:xfrm>
            <a:off x="158187" y="1827683"/>
            <a:ext cx="109780" cy="1488120"/>
            <a:chOff x="281175" y="870975"/>
            <a:chExt cx="109769" cy="1626361"/>
          </a:xfrm>
        </p:grpSpPr>
        <p:sp>
          <p:nvSpPr>
            <p:cNvPr id="24" name="Google Shape;24;p2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 rot="5400000">
            <a:off x="3773062" y="4040008"/>
            <a:ext cx="109780" cy="1488120"/>
            <a:chOff x="281175" y="870975"/>
            <a:chExt cx="109769" cy="1626361"/>
          </a:xfrm>
        </p:grpSpPr>
        <p:sp>
          <p:nvSpPr>
            <p:cNvPr id="35" name="Google Shape;35;p2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" name="Google Shape;45;p2"/>
          <p:cNvGrpSpPr/>
          <p:nvPr/>
        </p:nvGrpSpPr>
        <p:grpSpPr>
          <a:xfrm>
            <a:off x="267974" y="4362734"/>
            <a:ext cx="1008818" cy="475801"/>
            <a:chOff x="4963200" y="1490625"/>
            <a:chExt cx="407900" cy="192375"/>
          </a:xfrm>
        </p:grpSpPr>
        <p:sp>
          <p:nvSpPr>
            <p:cNvPr id="46" name="Google Shape;46;p2"/>
            <p:cNvSpPr/>
            <p:nvPr/>
          </p:nvSpPr>
          <p:spPr>
            <a:xfrm>
              <a:off x="52865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178725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070950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070950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9632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" name="Google Shape;51;p2"/>
          <p:cNvGrpSpPr/>
          <p:nvPr/>
        </p:nvGrpSpPr>
        <p:grpSpPr>
          <a:xfrm flipH="1" rot="10800000">
            <a:off x="8125235" y="304108"/>
            <a:ext cx="861554" cy="553328"/>
            <a:chOff x="4340375" y="468700"/>
            <a:chExt cx="299525" cy="192375"/>
          </a:xfrm>
        </p:grpSpPr>
        <p:sp>
          <p:nvSpPr>
            <p:cNvPr id="52" name="Google Shape;52;p2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2"/>
          <p:cNvSpPr txBox="1"/>
          <p:nvPr>
            <p:ph type="ctrTitle"/>
          </p:nvPr>
        </p:nvSpPr>
        <p:spPr>
          <a:xfrm>
            <a:off x="659325" y="1316675"/>
            <a:ext cx="4814700" cy="140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4300">
                <a:solidFill>
                  <a:schemeClr val="dk1"/>
                </a:solidFill>
                <a:latin typeface="Antic Didone"/>
                <a:ea typeface="Antic Didone"/>
                <a:cs typeface="Antic Didone"/>
                <a:sym typeface="Antic Did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57" name="Google Shape;57;p2"/>
          <p:cNvSpPr txBox="1"/>
          <p:nvPr>
            <p:ph idx="1" type="subTitle"/>
          </p:nvPr>
        </p:nvSpPr>
        <p:spPr>
          <a:xfrm>
            <a:off x="637675" y="3593325"/>
            <a:ext cx="3659400" cy="4758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8" name="Google Shape;58;p2"/>
          <p:cNvSpPr txBox="1"/>
          <p:nvPr>
            <p:ph idx="2" type="ctrTitle"/>
          </p:nvPr>
        </p:nvSpPr>
        <p:spPr>
          <a:xfrm>
            <a:off x="637675" y="2571750"/>
            <a:ext cx="4814700" cy="8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5400">
                <a:latin typeface="Antic Didone"/>
                <a:ea typeface="Antic Didone"/>
                <a:cs typeface="Antic Didone"/>
                <a:sym typeface="Antic Did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"/>
          <p:cNvSpPr txBox="1"/>
          <p:nvPr>
            <p:ph hasCustomPrompt="1" type="title"/>
          </p:nvPr>
        </p:nvSpPr>
        <p:spPr>
          <a:xfrm>
            <a:off x="1703250" y="1496975"/>
            <a:ext cx="5737500" cy="165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62" name="Google Shape;262;p11"/>
          <p:cNvSpPr txBox="1"/>
          <p:nvPr>
            <p:ph idx="1" type="subTitle"/>
          </p:nvPr>
        </p:nvSpPr>
        <p:spPr>
          <a:xfrm>
            <a:off x="1703250" y="3149450"/>
            <a:ext cx="57375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63" name="Google Shape;263;p11"/>
          <p:cNvGrpSpPr/>
          <p:nvPr/>
        </p:nvGrpSpPr>
        <p:grpSpPr>
          <a:xfrm flipH="1" rot="10800000">
            <a:off x="158187" y="304099"/>
            <a:ext cx="109780" cy="1488120"/>
            <a:chOff x="281175" y="870975"/>
            <a:chExt cx="109769" cy="1626361"/>
          </a:xfrm>
        </p:grpSpPr>
        <p:sp>
          <p:nvSpPr>
            <p:cNvPr id="264" name="Google Shape;264;p11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1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1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11"/>
          <p:cNvGrpSpPr/>
          <p:nvPr/>
        </p:nvGrpSpPr>
        <p:grpSpPr>
          <a:xfrm flipH="1" rot="10800000">
            <a:off x="8877012" y="3353699"/>
            <a:ext cx="109780" cy="1488120"/>
            <a:chOff x="281175" y="870975"/>
            <a:chExt cx="109769" cy="1626361"/>
          </a:xfrm>
        </p:grpSpPr>
        <p:sp>
          <p:nvSpPr>
            <p:cNvPr id="275" name="Google Shape;275;p11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5" name="Google Shape;285;p11"/>
          <p:cNvGrpSpPr/>
          <p:nvPr/>
        </p:nvGrpSpPr>
        <p:grpSpPr>
          <a:xfrm>
            <a:off x="158364" y="4367027"/>
            <a:ext cx="1006616" cy="474743"/>
            <a:chOff x="4963200" y="1490625"/>
            <a:chExt cx="407900" cy="192375"/>
          </a:xfrm>
        </p:grpSpPr>
        <p:sp>
          <p:nvSpPr>
            <p:cNvPr id="286" name="Google Shape;286;p11"/>
            <p:cNvSpPr/>
            <p:nvPr/>
          </p:nvSpPr>
          <p:spPr>
            <a:xfrm>
              <a:off x="52865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5178725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5178725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5070950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5070950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49632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11"/>
          <p:cNvGrpSpPr/>
          <p:nvPr/>
        </p:nvGrpSpPr>
        <p:grpSpPr>
          <a:xfrm flipH="1" rot="10800000">
            <a:off x="8246171" y="306157"/>
            <a:ext cx="740336" cy="475493"/>
            <a:chOff x="5783375" y="522575"/>
            <a:chExt cx="299525" cy="192375"/>
          </a:xfrm>
        </p:grpSpPr>
        <p:sp>
          <p:nvSpPr>
            <p:cNvPr id="293" name="Google Shape;293;p11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13"/>
          <p:cNvGrpSpPr/>
          <p:nvPr/>
        </p:nvGrpSpPr>
        <p:grpSpPr>
          <a:xfrm>
            <a:off x="157210" y="301675"/>
            <a:ext cx="740336" cy="475474"/>
            <a:chOff x="5783375" y="522575"/>
            <a:chExt cx="299525" cy="192375"/>
          </a:xfrm>
        </p:grpSpPr>
        <p:sp>
          <p:nvSpPr>
            <p:cNvPr id="301" name="Google Shape;301;p13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3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3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3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3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3"/>
          <p:cNvGrpSpPr/>
          <p:nvPr/>
        </p:nvGrpSpPr>
        <p:grpSpPr>
          <a:xfrm flipH="1" rot="10800000">
            <a:off x="8246496" y="301661"/>
            <a:ext cx="740306" cy="475474"/>
            <a:chOff x="4340375" y="468700"/>
            <a:chExt cx="299525" cy="192375"/>
          </a:xfrm>
        </p:grpSpPr>
        <p:sp>
          <p:nvSpPr>
            <p:cNvPr id="307" name="Google Shape;307;p13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3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3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3"/>
          <p:cNvGrpSpPr/>
          <p:nvPr/>
        </p:nvGrpSpPr>
        <p:grpSpPr>
          <a:xfrm>
            <a:off x="157212" y="1827683"/>
            <a:ext cx="109780" cy="1488120"/>
            <a:chOff x="281175" y="870975"/>
            <a:chExt cx="109769" cy="1626361"/>
          </a:xfrm>
        </p:grpSpPr>
        <p:sp>
          <p:nvSpPr>
            <p:cNvPr id="312" name="Google Shape;312;p13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3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3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3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" name="Google Shape;322;p13"/>
          <p:cNvGrpSpPr/>
          <p:nvPr/>
        </p:nvGrpSpPr>
        <p:grpSpPr>
          <a:xfrm>
            <a:off x="7980205" y="4366358"/>
            <a:ext cx="1006601" cy="475478"/>
            <a:chOff x="7980205" y="4366358"/>
            <a:chExt cx="1006601" cy="475478"/>
          </a:xfrm>
        </p:grpSpPr>
        <p:sp>
          <p:nvSpPr>
            <p:cNvPr id="323" name="Google Shape;323;p13"/>
            <p:cNvSpPr/>
            <p:nvPr/>
          </p:nvSpPr>
          <p:spPr>
            <a:xfrm>
              <a:off x="8779208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8512853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8512853" y="4366358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8246560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8246560" y="4366358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7980205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" name="Google Shape;329;p13"/>
          <p:cNvSpPr txBox="1"/>
          <p:nvPr>
            <p:ph type="title"/>
          </p:nvPr>
        </p:nvSpPr>
        <p:spPr>
          <a:xfrm>
            <a:off x="1434900" y="1186475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0" name="Google Shape;330;p13"/>
          <p:cNvSpPr txBox="1"/>
          <p:nvPr>
            <p:ph hasCustomPrompt="1" idx="2" type="title"/>
          </p:nvPr>
        </p:nvSpPr>
        <p:spPr>
          <a:xfrm>
            <a:off x="713100" y="1397075"/>
            <a:ext cx="721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1" name="Google Shape;331;p13"/>
          <p:cNvSpPr txBox="1"/>
          <p:nvPr>
            <p:ph idx="1" type="subTitle"/>
          </p:nvPr>
        </p:nvSpPr>
        <p:spPr>
          <a:xfrm>
            <a:off x="1434900" y="1607675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2" name="Google Shape;332;p13"/>
          <p:cNvSpPr txBox="1"/>
          <p:nvPr>
            <p:ph idx="3" type="title"/>
          </p:nvPr>
        </p:nvSpPr>
        <p:spPr>
          <a:xfrm>
            <a:off x="4317900" y="1186475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3" name="Google Shape;333;p13"/>
          <p:cNvSpPr txBox="1"/>
          <p:nvPr>
            <p:ph hasCustomPrompt="1" idx="4" type="title"/>
          </p:nvPr>
        </p:nvSpPr>
        <p:spPr>
          <a:xfrm>
            <a:off x="3558900" y="1397075"/>
            <a:ext cx="721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4" name="Google Shape;334;p13"/>
          <p:cNvSpPr txBox="1"/>
          <p:nvPr>
            <p:ph idx="5" type="subTitle"/>
          </p:nvPr>
        </p:nvSpPr>
        <p:spPr>
          <a:xfrm>
            <a:off x="4317900" y="1607675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5" name="Google Shape;335;p13"/>
          <p:cNvSpPr txBox="1"/>
          <p:nvPr>
            <p:ph idx="6" type="title"/>
          </p:nvPr>
        </p:nvSpPr>
        <p:spPr>
          <a:xfrm>
            <a:off x="1434900" y="2474050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6" name="Google Shape;336;p13"/>
          <p:cNvSpPr txBox="1"/>
          <p:nvPr>
            <p:ph hasCustomPrompt="1" idx="7" type="title"/>
          </p:nvPr>
        </p:nvSpPr>
        <p:spPr>
          <a:xfrm>
            <a:off x="713100" y="2734175"/>
            <a:ext cx="721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37" name="Google Shape;337;p13"/>
          <p:cNvSpPr txBox="1"/>
          <p:nvPr>
            <p:ph idx="8" type="subTitle"/>
          </p:nvPr>
        </p:nvSpPr>
        <p:spPr>
          <a:xfrm>
            <a:off x="1434900" y="2895250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8" name="Google Shape;338;p13"/>
          <p:cNvSpPr txBox="1"/>
          <p:nvPr>
            <p:ph idx="9" type="title"/>
          </p:nvPr>
        </p:nvSpPr>
        <p:spPr>
          <a:xfrm>
            <a:off x="4317900" y="2474050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9" name="Google Shape;339;p13"/>
          <p:cNvSpPr txBox="1"/>
          <p:nvPr>
            <p:ph hasCustomPrompt="1" idx="13" type="title"/>
          </p:nvPr>
        </p:nvSpPr>
        <p:spPr>
          <a:xfrm>
            <a:off x="3558900" y="2734163"/>
            <a:ext cx="721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40" name="Google Shape;340;p13"/>
          <p:cNvSpPr txBox="1"/>
          <p:nvPr>
            <p:ph idx="14" type="subTitle"/>
          </p:nvPr>
        </p:nvSpPr>
        <p:spPr>
          <a:xfrm>
            <a:off x="4317900" y="2895275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41" name="Google Shape;341;p13"/>
          <p:cNvSpPr txBox="1"/>
          <p:nvPr>
            <p:ph idx="15" type="title"/>
          </p:nvPr>
        </p:nvSpPr>
        <p:spPr>
          <a:xfrm>
            <a:off x="1441800" y="3761663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2" name="Google Shape;342;p13"/>
          <p:cNvSpPr txBox="1"/>
          <p:nvPr>
            <p:ph hasCustomPrompt="1" idx="16" type="title"/>
          </p:nvPr>
        </p:nvSpPr>
        <p:spPr>
          <a:xfrm>
            <a:off x="713100" y="3998975"/>
            <a:ext cx="721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43" name="Google Shape;343;p13"/>
          <p:cNvSpPr txBox="1"/>
          <p:nvPr>
            <p:ph idx="17" type="subTitle"/>
          </p:nvPr>
        </p:nvSpPr>
        <p:spPr>
          <a:xfrm>
            <a:off x="1441800" y="4182888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44" name="Google Shape;344;p13"/>
          <p:cNvSpPr txBox="1"/>
          <p:nvPr>
            <p:ph idx="18" type="title"/>
          </p:nvPr>
        </p:nvSpPr>
        <p:spPr>
          <a:xfrm>
            <a:off x="4317900" y="3761663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45" name="Google Shape;345;p13"/>
          <p:cNvSpPr txBox="1"/>
          <p:nvPr>
            <p:ph hasCustomPrompt="1" idx="19" type="title"/>
          </p:nvPr>
        </p:nvSpPr>
        <p:spPr>
          <a:xfrm>
            <a:off x="3558900" y="3998975"/>
            <a:ext cx="721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46" name="Google Shape;346;p13"/>
          <p:cNvSpPr txBox="1"/>
          <p:nvPr>
            <p:ph idx="20" type="subTitle"/>
          </p:nvPr>
        </p:nvSpPr>
        <p:spPr>
          <a:xfrm>
            <a:off x="4317900" y="4182888"/>
            <a:ext cx="20868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47" name="Google Shape;347;p13"/>
          <p:cNvSpPr txBox="1"/>
          <p:nvPr>
            <p:ph idx="21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14"/>
          <p:cNvGrpSpPr/>
          <p:nvPr/>
        </p:nvGrpSpPr>
        <p:grpSpPr>
          <a:xfrm rot="5400000">
            <a:off x="1402262" y="4042883"/>
            <a:ext cx="109780" cy="1488120"/>
            <a:chOff x="281175" y="870975"/>
            <a:chExt cx="109769" cy="1626361"/>
          </a:xfrm>
        </p:grpSpPr>
        <p:sp>
          <p:nvSpPr>
            <p:cNvPr id="350" name="Google Shape;350;p14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4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4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4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4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4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4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14"/>
          <p:cNvSpPr txBox="1"/>
          <p:nvPr>
            <p:ph type="title"/>
          </p:nvPr>
        </p:nvSpPr>
        <p:spPr>
          <a:xfrm>
            <a:off x="713100" y="1509150"/>
            <a:ext cx="4379400" cy="132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1" name="Google Shape;361;p14"/>
          <p:cNvSpPr txBox="1"/>
          <p:nvPr>
            <p:ph idx="1" type="subTitle"/>
          </p:nvPr>
        </p:nvSpPr>
        <p:spPr>
          <a:xfrm>
            <a:off x="713100" y="2833375"/>
            <a:ext cx="4379400" cy="80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62" name="Google Shape;362;p14"/>
          <p:cNvGrpSpPr/>
          <p:nvPr/>
        </p:nvGrpSpPr>
        <p:grpSpPr>
          <a:xfrm flipH="1">
            <a:off x="7978844" y="381093"/>
            <a:ext cx="1008125" cy="475474"/>
            <a:chOff x="4963200" y="1490625"/>
            <a:chExt cx="407900" cy="192375"/>
          </a:xfrm>
        </p:grpSpPr>
        <p:sp>
          <p:nvSpPr>
            <p:cNvPr id="363" name="Google Shape;363;p14"/>
            <p:cNvSpPr/>
            <p:nvPr/>
          </p:nvSpPr>
          <p:spPr>
            <a:xfrm>
              <a:off x="52865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4"/>
            <p:cNvSpPr/>
            <p:nvPr/>
          </p:nvSpPr>
          <p:spPr>
            <a:xfrm>
              <a:off x="5178725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4"/>
            <p:cNvSpPr/>
            <p:nvPr/>
          </p:nvSpPr>
          <p:spPr>
            <a:xfrm>
              <a:off x="5070950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4"/>
            <p:cNvSpPr/>
            <p:nvPr/>
          </p:nvSpPr>
          <p:spPr>
            <a:xfrm>
              <a:off x="5070950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4"/>
            <p:cNvSpPr/>
            <p:nvPr/>
          </p:nvSpPr>
          <p:spPr>
            <a:xfrm>
              <a:off x="49632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" name="Google Shape;368;p14"/>
          <p:cNvGrpSpPr/>
          <p:nvPr/>
        </p:nvGrpSpPr>
        <p:grpSpPr>
          <a:xfrm>
            <a:off x="7978493" y="4366343"/>
            <a:ext cx="1008125" cy="475474"/>
            <a:chOff x="4963200" y="1490625"/>
            <a:chExt cx="407900" cy="192375"/>
          </a:xfrm>
        </p:grpSpPr>
        <p:sp>
          <p:nvSpPr>
            <p:cNvPr id="369" name="Google Shape;369;p14"/>
            <p:cNvSpPr/>
            <p:nvPr/>
          </p:nvSpPr>
          <p:spPr>
            <a:xfrm>
              <a:off x="52865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>
              <a:off x="5178725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4"/>
            <p:cNvSpPr/>
            <p:nvPr/>
          </p:nvSpPr>
          <p:spPr>
            <a:xfrm>
              <a:off x="5178725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4"/>
            <p:cNvSpPr/>
            <p:nvPr/>
          </p:nvSpPr>
          <p:spPr>
            <a:xfrm>
              <a:off x="5070950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0950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4"/>
            <p:cNvSpPr/>
            <p:nvPr/>
          </p:nvSpPr>
          <p:spPr>
            <a:xfrm>
              <a:off x="49632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5"/>
          <p:cNvSpPr txBox="1"/>
          <p:nvPr>
            <p:ph type="title"/>
          </p:nvPr>
        </p:nvSpPr>
        <p:spPr>
          <a:xfrm>
            <a:off x="3467525" y="2922850"/>
            <a:ext cx="49635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7" name="Google Shape;377;p15"/>
          <p:cNvSpPr txBox="1"/>
          <p:nvPr>
            <p:ph idx="1" type="subTitle"/>
          </p:nvPr>
        </p:nvSpPr>
        <p:spPr>
          <a:xfrm>
            <a:off x="3467525" y="1778600"/>
            <a:ext cx="4963500" cy="11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378" name="Google Shape;378;p15"/>
          <p:cNvGrpSpPr/>
          <p:nvPr/>
        </p:nvGrpSpPr>
        <p:grpSpPr>
          <a:xfrm>
            <a:off x="158187" y="618283"/>
            <a:ext cx="109780" cy="1488120"/>
            <a:chOff x="281175" y="870975"/>
            <a:chExt cx="109769" cy="1626361"/>
          </a:xfrm>
        </p:grpSpPr>
        <p:sp>
          <p:nvSpPr>
            <p:cNvPr id="379" name="Google Shape;379;p15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15"/>
          <p:cNvGrpSpPr/>
          <p:nvPr/>
        </p:nvGrpSpPr>
        <p:grpSpPr>
          <a:xfrm rot="5400000">
            <a:off x="7016462" y="4047208"/>
            <a:ext cx="109780" cy="1488120"/>
            <a:chOff x="281175" y="870975"/>
            <a:chExt cx="109769" cy="1626361"/>
          </a:xfrm>
        </p:grpSpPr>
        <p:sp>
          <p:nvSpPr>
            <p:cNvPr id="390" name="Google Shape;390;p15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" name="Google Shape;400;p15"/>
          <p:cNvGrpSpPr/>
          <p:nvPr/>
        </p:nvGrpSpPr>
        <p:grpSpPr>
          <a:xfrm flipH="1">
            <a:off x="7979996" y="304051"/>
            <a:ext cx="1006616" cy="474743"/>
            <a:chOff x="4963200" y="1490625"/>
            <a:chExt cx="407900" cy="192375"/>
          </a:xfrm>
        </p:grpSpPr>
        <p:sp>
          <p:nvSpPr>
            <p:cNvPr id="401" name="Google Shape;401;p15"/>
            <p:cNvSpPr/>
            <p:nvPr/>
          </p:nvSpPr>
          <p:spPr>
            <a:xfrm>
              <a:off x="52865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5178725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5178725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5070950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5070950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49632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" name="Google Shape;407;p15"/>
          <p:cNvGrpSpPr/>
          <p:nvPr/>
        </p:nvGrpSpPr>
        <p:grpSpPr>
          <a:xfrm flipH="1">
            <a:off x="158469" y="4370632"/>
            <a:ext cx="740336" cy="475493"/>
            <a:chOff x="5783375" y="522575"/>
            <a:chExt cx="299525" cy="192375"/>
          </a:xfrm>
        </p:grpSpPr>
        <p:sp>
          <p:nvSpPr>
            <p:cNvPr id="408" name="Google Shape;408;p15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>
            <p:ph type="title"/>
          </p:nvPr>
        </p:nvSpPr>
        <p:spPr>
          <a:xfrm>
            <a:off x="720000" y="1188725"/>
            <a:ext cx="3954300" cy="173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5" name="Google Shape;415;p16"/>
          <p:cNvSpPr txBox="1"/>
          <p:nvPr>
            <p:ph idx="1" type="subTitle"/>
          </p:nvPr>
        </p:nvSpPr>
        <p:spPr>
          <a:xfrm>
            <a:off x="720000" y="2921575"/>
            <a:ext cx="3954300" cy="10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16" name="Google Shape;416;p16"/>
          <p:cNvGrpSpPr/>
          <p:nvPr/>
        </p:nvGrpSpPr>
        <p:grpSpPr>
          <a:xfrm flipH="1" rot="10800000">
            <a:off x="158161" y="326754"/>
            <a:ext cx="1006642" cy="475497"/>
            <a:chOff x="5633625" y="2791375"/>
            <a:chExt cx="407300" cy="192400"/>
          </a:xfrm>
        </p:grpSpPr>
        <p:sp>
          <p:nvSpPr>
            <p:cNvPr id="417" name="Google Shape;417;p16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6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6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6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6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Google Shape;422;p16"/>
          <p:cNvGrpSpPr/>
          <p:nvPr/>
        </p:nvGrpSpPr>
        <p:grpSpPr>
          <a:xfrm rot="5400000">
            <a:off x="2018737" y="4047208"/>
            <a:ext cx="109780" cy="1488120"/>
            <a:chOff x="281175" y="870975"/>
            <a:chExt cx="109769" cy="1626361"/>
          </a:xfrm>
        </p:grpSpPr>
        <p:sp>
          <p:nvSpPr>
            <p:cNvPr id="423" name="Google Shape;423;p16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" name="Google Shape;433;p16"/>
          <p:cNvGrpSpPr/>
          <p:nvPr/>
        </p:nvGrpSpPr>
        <p:grpSpPr>
          <a:xfrm>
            <a:off x="8246420" y="4366335"/>
            <a:ext cx="740396" cy="475493"/>
            <a:chOff x="4340375" y="468700"/>
            <a:chExt cx="299525" cy="192375"/>
          </a:xfrm>
        </p:grpSpPr>
        <p:sp>
          <p:nvSpPr>
            <p:cNvPr id="434" name="Google Shape;434;p16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16"/>
          <p:cNvGrpSpPr/>
          <p:nvPr/>
        </p:nvGrpSpPr>
        <p:grpSpPr>
          <a:xfrm flipH="1" rot="10800000">
            <a:off x="8246384" y="296802"/>
            <a:ext cx="740396" cy="475493"/>
            <a:chOff x="4340375" y="468700"/>
            <a:chExt cx="299525" cy="192375"/>
          </a:xfrm>
        </p:grpSpPr>
        <p:sp>
          <p:nvSpPr>
            <p:cNvPr id="439" name="Google Shape;439;p16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7"/>
          <p:cNvSpPr txBox="1"/>
          <p:nvPr>
            <p:ph type="title"/>
          </p:nvPr>
        </p:nvSpPr>
        <p:spPr>
          <a:xfrm>
            <a:off x="1306600" y="1332125"/>
            <a:ext cx="2410200" cy="11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5" name="Google Shape;445;p17"/>
          <p:cNvSpPr txBox="1"/>
          <p:nvPr>
            <p:ph idx="1" type="subTitle"/>
          </p:nvPr>
        </p:nvSpPr>
        <p:spPr>
          <a:xfrm>
            <a:off x="720000" y="2476388"/>
            <a:ext cx="2996700" cy="13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46" name="Google Shape;446;p17"/>
          <p:cNvGrpSpPr/>
          <p:nvPr/>
        </p:nvGrpSpPr>
        <p:grpSpPr>
          <a:xfrm flipH="1">
            <a:off x="157210" y="301675"/>
            <a:ext cx="740336" cy="475474"/>
            <a:chOff x="5783375" y="522575"/>
            <a:chExt cx="299525" cy="192375"/>
          </a:xfrm>
        </p:grpSpPr>
        <p:sp>
          <p:nvSpPr>
            <p:cNvPr id="447" name="Google Shape;447;p17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7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7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" name="Google Shape;452;p17"/>
          <p:cNvGrpSpPr/>
          <p:nvPr/>
        </p:nvGrpSpPr>
        <p:grpSpPr>
          <a:xfrm rot="5400000">
            <a:off x="2018737" y="4047208"/>
            <a:ext cx="109780" cy="1488120"/>
            <a:chOff x="281175" y="870975"/>
            <a:chExt cx="109769" cy="1626361"/>
          </a:xfrm>
        </p:grpSpPr>
        <p:sp>
          <p:nvSpPr>
            <p:cNvPr id="453" name="Google Shape;453;p17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7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7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7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" name="Google Shape;463;p17"/>
          <p:cNvGrpSpPr/>
          <p:nvPr/>
        </p:nvGrpSpPr>
        <p:grpSpPr>
          <a:xfrm>
            <a:off x="8246542" y="302473"/>
            <a:ext cx="740246" cy="475478"/>
            <a:chOff x="5633625" y="2791375"/>
            <a:chExt cx="299525" cy="192400"/>
          </a:xfrm>
        </p:grpSpPr>
        <p:sp>
          <p:nvSpPr>
            <p:cNvPr id="464" name="Google Shape;464;p17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7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7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7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8"/>
          <p:cNvSpPr txBox="1"/>
          <p:nvPr>
            <p:ph type="title"/>
          </p:nvPr>
        </p:nvSpPr>
        <p:spPr>
          <a:xfrm>
            <a:off x="5434200" y="1332125"/>
            <a:ext cx="2105700" cy="11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0" name="Google Shape;470;p18"/>
          <p:cNvSpPr txBox="1"/>
          <p:nvPr>
            <p:ph idx="1" type="subTitle"/>
          </p:nvPr>
        </p:nvSpPr>
        <p:spPr>
          <a:xfrm>
            <a:off x="5434200" y="2476388"/>
            <a:ext cx="2996700" cy="133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71" name="Google Shape;471;p18"/>
          <p:cNvGrpSpPr/>
          <p:nvPr/>
        </p:nvGrpSpPr>
        <p:grpSpPr>
          <a:xfrm>
            <a:off x="8246457" y="301675"/>
            <a:ext cx="740336" cy="475474"/>
            <a:chOff x="5783375" y="522575"/>
            <a:chExt cx="299525" cy="192375"/>
          </a:xfrm>
        </p:grpSpPr>
        <p:sp>
          <p:nvSpPr>
            <p:cNvPr id="472" name="Google Shape;472;p18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18"/>
          <p:cNvGrpSpPr/>
          <p:nvPr/>
        </p:nvGrpSpPr>
        <p:grpSpPr>
          <a:xfrm flipH="1" rot="-5400000">
            <a:off x="7015486" y="4047208"/>
            <a:ext cx="109780" cy="1488120"/>
            <a:chOff x="281175" y="870975"/>
            <a:chExt cx="109769" cy="1626361"/>
          </a:xfrm>
        </p:grpSpPr>
        <p:sp>
          <p:nvSpPr>
            <p:cNvPr id="478" name="Google Shape;478;p18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8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8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8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8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8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18"/>
          <p:cNvGrpSpPr/>
          <p:nvPr/>
        </p:nvGrpSpPr>
        <p:grpSpPr>
          <a:xfrm flipH="1">
            <a:off x="158165" y="302473"/>
            <a:ext cx="740246" cy="475478"/>
            <a:chOff x="5633625" y="2791375"/>
            <a:chExt cx="299525" cy="192400"/>
          </a:xfrm>
        </p:grpSpPr>
        <p:sp>
          <p:nvSpPr>
            <p:cNvPr id="489" name="Google Shape;489;p18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8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" name="Google Shape;494;p19"/>
          <p:cNvGrpSpPr/>
          <p:nvPr/>
        </p:nvGrpSpPr>
        <p:grpSpPr>
          <a:xfrm flipH="1">
            <a:off x="158184" y="301649"/>
            <a:ext cx="1009920" cy="475482"/>
            <a:chOff x="5621725" y="2176100"/>
            <a:chExt cx="407275" cy="191750"/>
          </a:xfrm>
        </p:grpSpPr>
        <p:sp>
          <p:nvSpPr>
            <p:cNvPr id="495" name="Google Shape;495;p19"/>
            <p:cNvSpPr/>
            <p:nvPr/>
          </p:nvSpPr>
          <p:spPr>
            <a:xfrm>
              <a:off x="56217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8" y="3358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9"/>
            <p:cNvSpPr/>
            <p:nvPr/>
          </p:nvSpPr>
          <p:spPr>
            <a:xfrm>
              <a:off x="5729475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9"/>
            <p:cNvSpPr/>
            <p:nvPr/>
          </p:nvSpPr>
          <p:spPr>
            <a:xfrm>
              <a:off x="5837250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5837250" y="2176100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9"/>
                  </a:lnTo>
                  <a:lnTo>
                    <a:pt x="3359" y="3359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59450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" name="Google Shape;500;p19"/>
          <p:cNvGrpSpPr/>
          <p:nvPr/>
        </p:nvGrpSpPr>
        <p:grpSpPr>
          <a:xfrm flipH="1">
            <a:off x="8246498" y="301661"/>
            <a:ext cx="740306" cy="475474"/>
            <a:chOff x="4340375" y="468700"/>
            <a:chExt cx="299525" cy="192375"/>
          </a:xfrm>
        </p:grpSpPr>
        <p:sp>
          <p:nvSpPr>
            <p:cNvPr id="501" name="Google Shape;501;p19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" name="Google Shape;505;p19"/>
          <p:cNvGrpSpPr/>
          <p:nvPr/>
        </p:nvGrpSpPr>
        <p:grpSpPr>
          <a:xfrm>
            <a:off x="8877020" y="2571758"/>
            <a:ext cx="109780" cy="1488120"/>
            <a:chOff x="281175" y="870975"/>
            <a:chExt cx="109769" cy="1626361"/>
          </a:xfrm>
        </p:grpSpPr>
        <p:sp>
          <p:nvSpPr>
            <p:cNvPr id="506" name="Google Shape;506;p19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" name="Google Shape;516;p19"/>
          <p:cNvGrpSpPr/>
          <p:nvPr/>
        </p:nvGrpSpPr>
        <p:grpSpPr>
          <a:xfrm>
            <a:off x="158195" y="3347271"/>
            <a:ext cx="109780" cy="1488120"/>
            <a:chOff x="281175" y="870975"/>
            <a:chExt cx="109769" cy="1626361"/>
          </a:xfrm>
        </p:grpSpPr>
        <p:sp>
          <p:nvSpPr>
            <p:cNvPr id="517" name="Google Shape;517;p19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9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9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9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9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9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9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9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7" name="Google Shape;527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8" name="Google Shape;528;p19"/>
          <p:cNvSpPr txBox="1"/>
          <p:nvPr>
            <p:ph idx="1" type="body"/>
          </p:nvPr>
        </p:nvSpPr>
        <p:spPr>
          <a:xfrm>
            <a:off x="720000" y="1779675"/>
            <a:ext cx="7704000" cy="282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0" name="Google Shape;530;p20"/>
          <p:cNvGrpSpPr/>
          <p:nvPr/>
        </p:nvGrpSpPr>
        <p:grpSpPr>
          <a:xfrm>
            <a:off x="157960" y="4367599"/>
            <a:ext cx="1001388" cy="473015"/>
            <a:chOff x="5633625" y="2791375"/>
            <a:chExt cx="407300" cy="192400"/>
          </a:xfrm>
        </p:grpSpPr>
        <p:sp>
          <p:nvSpPr>
            <p:cNvPr id="531" name="Google Shape;531;p20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" name="Google Shape;536;p20"/>
          <p:cNvGrpSpPr/>
          <p:nvPr/>
        </p:nvGrpSpPr>
        <p:grpSpPr>
          <a:xfrm>
            <a:off x="8250404" y="304115"/>
            <a:ext cx="736502" cy="473031"/>
            <a:chOff x="5783375" y="522575"/>
            <a:chExt cx="299525" cy="192375"/>
          </a:xfrm>
        </p:grpSpPr>
        <p:sp>
          <p:nvSpPr>
            <p:cNvPr id="537" name="Google Shape;537;p20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" name="Google Shape;542;p20"/>
          <p:cNvGrpSpPr/>
          <p:nvPr/>
        </p:nvGrpSpPr>
        <p:grpSpPr>
          <a:xfrm>
            <a:off x="158187" y="304108"/>
            <a:ext cx="109780" cy="1488120"/>
            <a:chOff x="281175" y="870975"/>
            <a:chExt cx="109769" cy="1626361"/>
          </a:xfrm>
        </p:grpSpPr>
        <p:sp>
          <p:nvSpPr>
            <p:cNvPr id="543" name="Google Shape;543;p20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" name="Google Shape;553;p20"/>
          <p:cNvGrpSpPr/>
          <p:nvPr/>
        </p:nvGrpSpPr>
        <p:grpSpPr>
          <a:xfrm>
            <a:off x="8877012" y="3347271"/>
            <a:ext cx="109780" cy="1488120"/>
            <a:chOff x="281175" y="870975"/>
            <a:chExt cx="109769" cy="1626361"/>
          </a:xfrm>
        </p:grpSpPr>
        <p:sp>
          <p:nvSpPr>
            <p:cNvPr id="554" name="Google Shape;554;p20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" name="Google Shape;564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5" name="Google Shape;565;p20"/>
          <p:cNvSpPr txBox="1"/>
          <p:nvPr>
            <p:ph idx="2" type="title"/>
          </p:nvPr>
        </p:nvSpPr>
        <p:spPr>
          <a:xfrm>
            <a:off x="2015363" y="3459525"/>
            <a:ext cx="19329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6" name="Google Shape;566;p20"/>
          <p:cNvSpPr txBox="1"/>
          <p:nvPr>
            <p:ph idx="1" type="subTitle"/>
          </p:nvPr>
        </p:nvSpPr>
        <p:spPr>
          <a:xfrm>
            <a:off x="2015363" y="3880725"/>
            <a:ext cx="19329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67" name="Google Shape;567;p20"/>
          <p:cNvSpPr txBox="1"/>
          <p:nvPr>
            <p:ph idx="3" type="title"/>
          </p:nvPr>
        </p:nvSpPr>
        <p:spPr>
          <a:xfrm>
            <a:off x="5195746" y="3459525"/>
            <a:ext cx="19329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8" name="Google Shape;568;p20"/>
          <p:cNvSpPr txBox="1"/>
          <p:nvPr>
            <p:ph idx="4" type="subTitle"/>
          </p:nvPr>
        </p:nvSpPr>
        <p:spPr>
          <a:xfrm>
            <a:off x="5195746" y="3880725"/>
            <a:ext cx="19329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"/>
          <p:cNvSpPr txBox="1"/>
          <p:nvPr>
            <p:ph type="title"/>
          </p:nvPr>
        </p:nvSpPr>
        <p:spPr>
          <a:xfrm flipH="1">
            <a:off x="4665600" y="2481250"/>
            <a:ext cx="376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3"/>
          <p:cNvSpPr txBox="1"/>
          <p:nvPr>
            <p:ph hasCustomPrompt="1" idx="2" type="title"/>
          </p:nvPr>
        </p:nvSpPr>
        <p:spPr>
          <a:xfrm flipH="1">
            <a:off x="5922300" y="1443200"/>
            <a:ext cx="125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" name="Google Shape;62;p3"/>
          <p:cNvSpPr txBox="1"/>
          <p:nvPr>
            <p:ph idx="1" type="subTitle"/>
          </p:nvPr>
        </p:nvSpPr>
        <p:spPr>
          <a:xfrm flipH="1">
            <a:off x="4665600" y="3323050"/>
            <a:ext cx="3765300" cy="4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3" name="Google Shape;63;p3"/>
          <p:cNvGrpSpPr/>
          <p:nvPr/>
        </p:nvGrpSpPr>
        <p:grpSpPr>
          <a:xfrm>
            <a:off x="8265012" y="311716"/>
            <a:ext cx="721795" cy="463585"/>
            <a:chOff x="5783375" y="522575"/>
            <a:chExt cx="299525" cy="192375"/>
          </a:xfrm>
        </p:grpSpPr>
        <p:sp>
          <p:nvSpPr>
            <p:cNvPr id="64" name="Google Shape;64;p3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3"/>
          <p:cNvGrpSpPr/>
          <p:nvPr/>
        </p:nvGrpSpPr>
        <p:grpSpPr>
          <a:xfrm rot="5400000">
            <a:off x="5261162" y="4042883"/>
            <a:ext cx="109780" cy="1488120"/>
            <a:chOff x="281175" y="870975"/>
            <a:chExt cx="109769" cy="1626361"/>
          </a:xfrm>
        </p:grpSpPr>
        <p:sp>
          <p:nvSpPr>
            <p:cNvPr id="70" name="Google Shape;70;p3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" name="Google Shape;80;p3"/>
          <p:cNvGrpSpPr/>
          <p:nvPr/>
        </p:nvGrpSpPr>
        <p:grpSpPr>
          <a:xfrm>
            <a:off x="158192" y="4366322"/>
            <a:ext cx="1006601" cy="475478"/>
            <a:chOff x="5633625" y="2791375"/>
            <a:chExt cx="407300" cy="192400"/>
          </a:xfrm>
        </p:grpSpPr>
        <p:sp>
          <p:nvSpPr>
            <p:cNvPr id="81" name="Google Shape;81;p3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849150" y="2791375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_1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21"/>
          <p:cNvGrpSpPr/>
          <p:nvPr/>
        </p:nvGrpSpPr>
        <p:grpSpPr>
          <a:xfrm>
            <a:off x="7976884" y="301649"/>
            <a:ext cx="1009920" cy="475482"/>
            <a:chOff x="5621725" y="2176100"/>
            <a:chExt cx="407275" cy="191750"/>
          </a:xfrm>
        </p:grpSpPr>
        <p:sp>
          <p:nvSpPr>
            <p:cNvPr id="571" name="Google Shape;571;p21"/>
            <p:cNvSpPr/>
            <p:nvPr/>
          </p:nvSpPr>
          <p:spPr>
            <a:xfrm>
              <a:off x="56217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8" y="3358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1"/>
            <p:cNvSpPr/>
            <p:nvPr/>
          </p:nvSpPr>
          <p:spPr>
            <a:xfrm>
              <a:off x="5729475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1"/>
            <p:cNvSpPr/>
            <p:nvPr/>
          </p:nvSpPr>
          <p:spPr>
            <a:xfrm>
              <a:off x="5837250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1"/>
            <p:cNvSpPr/>
            <p:nvPr/>
          </p:nvSpPr>
          <p:spPr>
            <a:xfrm>
              <a:off x="5837250" y="2176100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9"/>
                  </a:lnTo>
                  <a:lnTo>
                    <a:pt x="3359" y="3359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1"/>
            <p:cNvSpPr/>
            <p:nvPr/>
          </p:nvSpPr>
          <p:spPr>
            <a:xfrm>
              <a:off x="59450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21"/>
          <p:cNvGrpSpPr/>
          <p:nvPr/>
        </p:nvGrpSpPr>
        <p:grpSpPr>
          <a:xfrm>
            <a:off x="158184" y="301661"/>
            <a:ext cx="740306" cy="475474"/>
            <a:chOff x="4340375" y="468700"/>
            <a:chExt cx="299525" cy="192375"/>
          </a:xfrm>
        </p:grpSpPr>
        <p:sp>
          <p:nvSpPr>
            <p:cNvPr id="577" name="Google Shape;577;p21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1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1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1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" name="Google Shape;581;p21"/>
          <p:cNvGrpSpPr/>
          <p:nvPr/>
        </p:nvGrpSpPr>
        <p:grpSpPr>
          <a:xfrm>
            <a:off x="158187" y="2571758"/>
            <a:ext cx="109780" cy="1488120"/>
            <a:chOff x="281175" y="870975"/>
            <a:chExt cx="109769" cy="1626361"/>
          </a:xfrm>
        </p:grpSpPr>
        <p:sp>
          <p:nvSpPr>
            <p:cNvPr id="582" name="Google Shape;582;p21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1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1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1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1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1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1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1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1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1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" name="Google Shape;592;p21"/>
          <p:cNvGrpSpPr/>
          <p:nvPr/>
        </p:nvGrpSpPr>
        <p:grpSpPr>
          <a:xfrm>
            <a:off x="8877012" y="3347271"/>
            <a:ext cx="109780" cy="1488120"/>
            <a:chOff x="281175" y="870975"/>
            <a:chExt cx="109769" cy="1626361"/>
          </a:xfrm>
        </p:grpSpPr>
        <p:sp>
          <p:nvSpPr>
            <p:cNvPr id="593" name="Google Shape;593;p21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3" name="Google Shape;603;p21"/>
          <p:cNvSpPr txBox="1"/>
          <p:nvPr>
            <p:ph idx="1" type="body"/>
          </p:nvPr>
        </p:nvSpPr>
        <p:spPr>
          <a:xfrm>
            <a:off x="713100" y="1583500"/>
            <a:ext cx="3858900" cy="29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604" name="Google Shape;604;p21"/>
          <p:cNvSpPr txBox="1"/>
          <p:nvPr>
            <p:ph idx="2" type="body"/>
          </p:nvPr>
        </p:nvSpPr>
        <p:spPr>
          <a:xfrm>
            <a:off x="4571925" y="1583575"/>
            <a:ext cx="3858900" cy="309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tic Didone"/>
              <a:buChar char="●"/>
              <a:defRPr b="1" sz="2000">
                <a:solidFill>
                  <a:schemeClr val="dk1"/>
                </a:solidFill>
                <a:latin typeface="Antic Didone"/>
                <a:ea typeface="Antic Didone"/>
                <a:cs typeface="Antic Didone"/>
                <a:sym typeface="Antic Didone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605" name="Google Shape;60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" name="Google Shape;607;p22"/>
          <p:cNvGrpSpPr/>
          <p:nvPr/>
        </p:nvGrpSpPr>
        <p:grpSpPr>
          <a:xfrm>
            <a:off x="7976884" y="301649"/>
            <a:ext cx="1009920" cy="475482"/>
            <a:chOff x="5621725" y="2176100"/>
            <a:chExt cx="407275" cy="191750"/>
          </a:xfrm>
        </p:grpSpPr>
        <p:sp>
          <p:nvSpPr>
            <p:cNvPr id="608" name="Google Shape;608;p22"/>
            <p:cNvSpPr/>
            <p:nvPr/>
          </p:nvSpPr>
          <p:spPr>
            <a:xfrm>
              <a:off x="56217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8" y="3358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2"/>
            <p:cNvSpPr/>
            <p:nvPr/>
          </p:nvSpPr>
          <p:spPr>
            <a:xfrm>
              <a:off x="5729475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2"/>
            <p:cNvSpPr/>
            <p:nvPr/>
          </p:nvSpPr>
          <p:spPr>
            <a:xfrm>
              <a:off x="5837250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2"/>
            <p:cNvSpPr/>
            <p:nvPr/>
          </p:nvSpPr>
          <p:spPr>
            <a:xfrm>
              <a:off x="5837250" y="2176100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9"/>
                  </a:lnTo>
                  <a:lnTo>
                    <a:pt x="3359" y="3359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2"/>
            <p:cNvSpPr/>
            <p:nvPr/>
          </p:nvSpPr>
          <p:spPr>
            <a:xfrm>
              <a:off x="59450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22"/>
          <p:cNvGrpSpPr/>
          <p:nvPr/>
        </p:nvGrpSpPr>
        <p:grpSpPr>
          <a:xfrm>
            <a:off x="157196" y="301661"/>
            <a:ext cx="740306" cy="475474"/>
            <a:chOff x="4340375" y="468700"/>
            <a:chExt cx="299525" cy="192375"/>
          </a:xfrm>
        </p:grpSpPr>
        <p:sp>
          <p:nvSpPr>
            <p:cNvPr id="614" name="Google Shape;614;p22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2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2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2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" name="Google Shape;618;p22"/>
          <p:cNvGrpSpPr/>
          <p:nvPr/>
        </p:nvGrpSpPr>
        <p:grpSpPr>
          <a:xfrm>
            <a:off x="8245540" y="4366349"/>
            <a:ext cx="740336" cy="475474"/>
            <a:chOff x="4340375" y="468700"/>
            <a:chExt cx="299525" cy="192375"/>
          </a:xfrm>
        </p:grpSpPr>
        <p:sp>
          <p:nvSpPr>
            <p:cNvPr id="619" name="Google Shape;619;p22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2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2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2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22"/>
          <p:cNvGrpSpPr/>
          <p:nvPr/>
        </p:nvGrpSpPr>
        <p:grpSpPr>
          <a:xfrm>
            <a:off x="157440" y="4366398"/>
            <a:ext cx="1006601" cy="475478"/>
            <a:chOff x="5633625" y="2791375"/>
            <a:chExt cx="407300" cy="192400"/>
          </a:xfrm>
        </p:grpSpPr>
        <p:sp>
          <p:nvSpPr>
            <p:cNvPr id="624" name="Google Shape;624;p22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2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2"/>
            <p:cNvSpPr/>
            <p:nvPr/>
          </p:nvSpPr>
          <p:spPr>
            <a:xfrm>
              <a:off x="5849150" y="2791375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2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" name="Google Shape;63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1" name="Google Shape;631;p22"/>
          <p:cNvSpPr txBox="1"/>
          <p:nvPr>
            <p:ph idx="2" type="title"/>
          </p:nvPr>
        </p:nvSpPr>
        <p:spPr>
          <a:xfrm>
            <a:off x="713326" y="2612900"/>
            <a:ext cx="20865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32" name="Google Shape;632;p22"/>
          <p:cNvSpPr txBox="1"/>
          <p:nvPr>
            <p:ph idx="1" type="subTitle"/>
          </p:nvPr>
        </p:nvSpPr>
        <p:spPr>
          <a:xfrm>
            <a:off x="713325" y="3319325"/>
            <a:ext cx="2086500" cy="6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22"/>
          <p:cNvSpPr txBox="1"/>
          <p:nvPr>
            <p:ph idx="3" type="title"/>
          </p:nvPr>
        </p:nvSpPr>
        <p:spPr>
          <a:xfrm>
            <a:off x="3535489" y="2612900"/>
            <a:ext cx="20865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34" name="Google Shape;634;p22"/>
          <p:cNvSpPr txBox="1"/>
          <p:nvPr>
            <p:ph idx="4" type="subTitle"/>
          </p:nvPr>
        </p:nvSpPr>
        <p:spPr>
          <a:xfrm>
            <a:off x="3535500" y="3319325"/>
            <a:ext cx="2086500" cy="6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22"/>
          <p:cNvSpPr txBox="1"/>
          <p:nvPr>
            <p:ph idx="5" type="title"/>
          </p:nvPr>
        </p:nvSpPr>
        <p:spPr>
          <a:xfrm>
            <a:off x="6344183" y="2612900"/>
            <a:ext cx="2086500" cy="70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36" name="Google Shape;636;p22"/>
          <p:cNvSpPr txBox="1"/>
          <p:nvPr>
            <p:ph idx="6" type="subTitle"/>
          </p:nvPr>
        </p:nvSpPr>
        <p:spPr>
          <a:xfrm>
            <a:off x="6344200" y="3319325"/>
            <a:ext cx="2086500" cy="6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8" name="Google Shape;638;p23"/>
          <p:cNvGrpSpPr/>
          <p:nvPr/>
        </p:nvGrpSpPr>
        <p:grpSpPr>
          <a:xfrm flipH="1" rot="10800000">
            <a:off x="8246496" y="301661"/>
            <a:ext cx="740306" cy="475474"/>
            <a:chOff x="4340375" y="468700"/>
            <a:chExt cx="299525" cy="192375"/>
          </a:xfrm>
        </p:grpSpPr>
        <p:sp>
          <p:nvSpPr>
            <p:cNvPr id="639" name="Google Shape;639;p23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" name="Google Shape;643;p23"/>
          <p:cNvGrpSpPr/>
          <p:nvPr/>
        </p:nvGrpSpPr>
        <p:grpSpPr>
          <a:xfrm flipH="1">
            <a:off x="158157" y="4366321"/>
            <a:ext cx="1006601" cy="475478"/>
            <a:chOff x="5633625" y="2791375"/>
            <a:chExt cx="407300" cy="192400"/>
          </a:xfrm>
        </p:grpSpPr>
        <p:sp>
          <p:nvSpPr>
            <p:cNvPr id="644" name="Google Shape;644;p23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5849150" y="2791375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" name="Google Shape;649;p23"/>
          <p:cNvGrpSpPr/>
          <p:nvPr/>
        </p:nvGrpSpPr>
        <p:grpSpPr>
          <a:xfrm>
            <a:off x="157210" y="301675"/>
            <a:ext cx="740336" cy="475474"/>
            <a:chOff x="5783375" y="522575"/>
            <a:chExt cx="299525" cy="192375"/>
          </a:xfrm>
        </p:grpSpPr>
        <p:sp>
          <p:nvSpPr>
            <p:cNvPr id="650" name="Google Shape;650;p23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3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" name="Google Shape;655;p23"/>
          <p:cNvGrpSpPr/>
          <p:nvPr/>
        </p:nvGrpSpPr>
        <p:grpSpPr>
          <a:xfrm>
            <a:off x="8877012" y="3353708"/>
            <a:ext cx="109780" cy="1488120"/>
            <a:chOff x="281175" y="870975"/>
            <a:chExt cx="109769" cy="1626361"/>
          </a:xfrm>
        </p:grpSpPr>
        <p:sp>
          <p:nvSpPr>
            <p:cNvPr id="656" name="Google Shape;656;p23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" name="Google Shape;666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7" name="Google Shape;667;p23"/>
          <p:cNvSpPr txBox="1"/>
          <p:nvPr>
            <p:ph idx="2" type="title"/>
          </p:nvPr>
        </p:nvSpPr>
        <p:spPr>
          <a:xfrm flipH="1">
            <a:off x="5576975" y="1350300"/>
            <a:ext cx="2847300" cy="4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68" name="Google Shape;668;p23"/>
          <p:cNvSpPr txBox="1"/>
          <p:nvPr>
            <p:ph idx="1" type="subTitle"/>
          </p:nvPr>
        </p:nvSpPr>
        <p:spPr>
          <a:xfrm flipH="1">
            <a:off x="5576975" y="1776600"/>
            <a:ext cx="2847300" cy="4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23"/>
          <p:cNvSpPr txBox="1"/>
          <p:nvPr>
            <p:ph idx="3" type="title"/>
          </p:nvPr>
        </p:nvSpPr>
        <p:spPr>
          <a:xfrm flipH="1">
            <a:off x="5577016" y="2551938"/>
            <a:ext cx="2847300" cy="4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70" name="Google Shape;670;p23"/>
          <p:cNvSpPr txBox="1"/>
          <p:nvPr>
            <p:ph idx="4" type="subTitle"/>
          </p:nvPr>
        </p:nvSpPr>
        <p:spPr>
          <a:xfrm flipH="1">
            <a:off x="5576996" y="2978238"/>
            <a:ext cx="2847300" cy="4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23"/>
          <p:cNvSpPr txBox="1"/>
          <p:nvPr>
            <p:ph idx="5" type="title"/>
          </p:nvPr>
        </p:nvSpPr>
        <p:spPr>
          <a:xfrm flipH="1">
            <a:off x="5583600" y="3753588"/>
            <a:ext cx="2847300" cy="4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72" name="Google Shape;672;p23"/>
          <p:cNvSpPr txBox="1"/>
          <p:nvPr>
            <p:ph idx="6" type="subTitle"/>
          </p:nvPr>
        </p:nvSpPr>
        <p:spPr>
          <a:xfrm flipH="1">
            <a:off x="5583575" y="4179888"/>
            <a:ext cx="2847300" cy="4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4" name="Google Shape;674;p24"/>
          <p:cNvGrpSpPr/>
          <p:nvPr/>
        </p:nvGrpSpPr>
        <p:grpSpPr>
          <a:xfrm>
            <a:off x="157210" y="301675"/>
            <a:ext cx="740336" cy="475474"/>
            <a:chOff x="5783375" y="522575"/>
            <a:chExt cx="299525" cy="192375"/>
          </a:xfrm>
        </p:grpSpPr>
        <p:sp>
          <p:nvSpPr>
            <p:cNvPr id="675" name="Google Shape;675;p24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" name="Google Shape;680;p24"/>
          <p:cNvGrpSpPr/>
          <p:nvPr/>
        </p:nvGrpSpPr>
        <p:grpSpPr>
          <a:xfrm>
            <a:off x="157212" y="3353708"/>
            <a:ext cx="109780" cy="1488120"/>
            <a:chOff x="281175" y="870975"/>
            <a:chExt cx="109769" cy="1626361"/>
          </a:xfrm>
        </p:grpSpPr>
        <p:sp>
          <p:nvSpPr>
            <p:cNvPr id="681" name="Google Shape;681;p24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" name="Google Shape;691;p24"/>
          <p:cNvGrpSpPr/>
          <p:nvPr/>
        </p:nvGrpSpPr>
        <p:grpSpPr>
          <a:xfrm>
            <a:off x="8877012" y="304108"/>
            <a:ext cx="109780" cy="1488120"/>
            <a:chOff x="281175" y="870975"/>
            <a:chExt cx="109769" cy="1626361"/>
          </a:xfrm>
        </p:grpSpPr>
        <p:sp>
          <p:nvSpPr>
            <p:cNvPr id="692" name="Google Shape;692;p24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2" name="Google Shape;702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03" name="Google Shape;703;p24"/>
          <p:cNvSpPr txBox="1"/>
          <p:nvPr>
            <p:ph idx="2" type="title"/>
          </p:nvPr>
        </p:nvSpPr>
        <p:spPr>
          <a:xfrm>
            <a:off x="713112" y="1834625"/>
            <a:ext cx="24003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04" name="Google Shape;704;p24"/>
          <p:cNvSpPr txBox="1"/>
          <p:nvPr>
            <p:ph idx="1" type="subTitle"/>
          </p:nvPr>
        </p:nvSpPr>
        <p:spPr>
          <a:xfrm>
            <a:off x="713112" y="2255825"/>
            <a:ext cx="24003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05" name="Google Shape;705;p24"/>
          <p:cNvGrpSpPr/>
          <p:nvPr/>
        </p:nvGrpSpPr>
        <p:grpSpPr>
          <a:xfrm>
            <a:off x="7980205" y="4366358"/>
            <a:ext cx="1006601" cy="475478"/>
            <a:chOff x="7980205" y="4366358"/>
            <a:chExt cx="1006601" cy="475478"/>
          </a:xfrm>
        </p:grpSpPr>
        <p:sp>
          <p:nvSpPr>
            <p:cNvPr id="706" name="Google Shape;706;p24"/>
            <p:cNvSpPr/>
            <p:nvPr/>
          </p:nvSpPr>
          <p:spPr>
            <a:xfrm>
              <a:off x="8779208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8512853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4"/>
            <p:cNvSpPr/>
            <p:nvPr/>
          </p:nvSpPr>
          <p:spPr>
            <a:xfrm>
              <a:off x="8512853" y="4366358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4"/>
            <p:cNvSpPr/>
            <p:nvPr/>
          </p:nvSpPr>
          <p:spPr>
            <a:xfrm>
              <a:off x="8246560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4"/>
            <p:cNvSpPr/>
            <p:nvPr/>
          </p:nvSpPr>
          <p:spPr>
            <a:xfrm>
              <a:off x="7980205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4"/>
            <p:cNvSpPr/>
            <p:nvPr/>
          </p:nvSpPr>
          <p:spPr>
            <a:xfrm>
              <a:off x="8246560" y="4366358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" name="Google Shape;712;p24"/>
          <p:cNvSpPr txBox="1"/>
          <p:nvPr>
            <p:ph idx="3" type="title"/>
          </p:nvPr>
        </p:nvSpPr>
        <p:spPr>
          <a:xfrm>
            <a:off x="3411650" y="1834625"/>
            <a:ext cx="24003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13" name="Google Shape;713;p24"/>
          <p:cNvSpPr txBox="1"/>
          <p:nvPr>
            <p:ph idx="4" type="subTitle"/>
          </p:nvPr>
        </p:nvSpPr>
        <p:spPr>
          <a:xfrm>
            <a:off x="3411648" y="2255825"/>
            <a:ext cx="24003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4" name="Google Shape;714;p24"/>
          <p:cNvSpPr txBox="1"/>
          <p:nvPr>
            <p:ph idx="5" type="title"/>
          </p:nvPr>
        </p:nvSpPr>
        <p:spPr>
          <a:xfrm>
            <a:off x="713112" y="3268025"/>
            <a:ext cx="24003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15" name="Google Shape;715;p24"/>
          <p:cNvSpPr txBox="1"/>
          <p:nvPr>
            <p:ph idx="6" type="subTitle"/>
          </p:nvPr>
        </p:nvSpPr>
        <p:spPr>
          <a:xfrm>
            <a:off x="713112" y="3689225"/>
            <a:ext cx="24003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6" name="Google Shape;716;p24"/>
          <p:cNvSpPr txBox="1"/>
          <p:nvPr>
            <p:ph idx="7" type="title"/>
          </p:nvPr>
        </p:nvSpPr>
        <p:spPr>
          <a:xfrm>
            <a:off x="3411650" y="3268025"/>
            <a:ext cx="24003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17" name="Google Shape;717;p24"/>
          <p:cNvSpPr txBox="1"/>
          <p:nvPr>
            <p:ph idx="8" type="subTitle"/>
          </p:nvPr>
        </p:nvSpPr>
        <p:spPr>
          <a:xfrm>
            <a:off x="3411647" y="3689225"/>
            <a:ext cx="24003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9" name="Google Shape;719;p25"/>
          <p:cNvGrpSpPr/>
          <p:nvPr/>
        </p:nvGrpSpPr>
        <p:grpSpPr>
          <a:xfrm flipH="1">
            <a:off x="157210" y="301675"/>
            <a:ext cx="740336" cy="475474"/>
            <a:chOff x="5783375" y="522575"/>
            <a:chExt cx="299525" cy="192375"/>
          </a:xfrm>
        </p:grpSpPr>
        <p:sp>
          <p:nvSpPr>
            <p:cNvPr id="720" name="Google Shape;720;p25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" name="Google Shape;725;p25"/>
          <p:cNvGrpSpPr/>
          <p:nvPr/>
        </p:nvGrpSpPr>
        <p:grpSpPr>
          <a:xfrm>
            <a:off x="157212" y="3353708"/>
            <a:ext cx="109780" cy="1488120"/>
            <a:chOff x="281175" y="870975"/>
            <a:chExt cx="109769" cy="1626361"/>
          </a:xfrm>
        </p:grpSpPr>
        <p:sp>
          <p:nvSpPr>
            <p:cNvPr id="726" name="Google Shape;726;p25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5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5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5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5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25"/>
          <p:cNvGrpSpPr/>
          <p:nvPr/>
        </p:nvGrpSpPr>
        <p:grpSpPr>
          <a:xfrm>
            <a:off x="7980205" y="4366358"/>
            <a:ext cx="1006601" cy="475478"/>
            <a:chOff x="7980205" y="4366358"/>
            <a:chExt cx="1006601" cy="475478"/>
          </a:xfrm>
        </p:grpSpPr>
        <p:sp>
          <p:nvSpPr>
            <p:cNvPr id="737" name="Google Shape;737;p25"/>
            <p:cNvSpPr/>
            <p:nvPr/>
          </p:nvSpPr>
          <p:spPr>
            <a:xfrm>
              <a:off x="8779208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8512853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8512853" y="4366358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8246560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7980205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8246560" y="4366358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" name="Google Shape;743;p25"/>
          <p:cNvGrpSpPr/>
          <p:nvPr/>
        </p:nvGrpSpPr>
        <p:grpSpPr>
          <a:xfrm>
            <a:off x="8877012" y="304108"/>
            <a:ext cx="109780" cy="1488120"/>
            <a:chOff x="281175" y="870975"/>
            <a:chExt cx="109769" cy="1626361"/>
          </a:xfrm>
        </p:grpSpPr>
        <p:sp>
          <p:nvSpPr>
            <p:cNvPr id="744" name="Google Shape;744;p25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5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5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" name="Google Shape;754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5" name="Google Shape;755;p25"/>
          <p:cNvSpPr txBox="1"/>
          <p:nvPr>
            <p:ph idx="2" type="title"/>
          </p:nvPr>
        </p:nvSpPr>
        <p:spPr>
          <a:xfrm>
            <a:off x="1101175" y="14900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56" name="Google Shape;756;p25"/>
          <p:cNvSpPr txBox="1"/>
          <p:nvPr>
            <p:ph idx="1" type="subTitle"/>
          </p:nvPr>
        </p:nvSpPr>
        <p:spPr>
          <a:xfrm>
            <a:off x="1101175" y="19112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25"/>
          <p:cNvSpPr txBox="1"/>
          <p:nvPr>
            <p:ph idx="3" type="title"/>
          </p:nvPr>
        </p:nvSpPr>
        <p:spPr>
          <a:xfrm>
            <a:off x="3578947" y="14900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58" name="Google Shape;758;p25"/>
          <p:cNvSpPr txBox="1"/>
          <p:nvPr>
            <p:ph idx="4" type="subTitle"/>
          </p:nvPr>
        </p:nvSpPr>
        <p:spPr>
          <a:xfrm>
            <a:off x="3579000" y="19112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9" name="Google Shape;759;p25"/>
          <p:cNvSpPr txBox="1"/>
          <p:nvPr>
            <p:ph idx="5" type="title"/>
          </p:nvPr>
        </p:nvSpPr>
        <p:spPr>
          <a:xfrm>
            <a:off x="1101175" y="29234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0" name="Google Shape;760;p25"/>
          <p:cNvSpPr txBox="1"/>
          <p:nvPr>
            <p:ph idx="6" type="subTitle"/>
          </p:nvPr>
        </p:nvSpPr>
        <p:spPr>
          <a:xfrm>
            <a:off x="1101175" y="33446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1" name="Google Shape;761;p25"/>
          <p:cNvSpPr txBox="1"/>
          <p:nvPr>
            <p:ph idx="7" type="title"/>
          </p:nvPr>
        </p:nvSpPr>
        <p:spPr>
          <a:xfrm>
            <a:off x="3578947" y="29234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2" name="Google Shape;762;p25"/>
          <p:cNvSpPr txBox="1"/>
          <p:nvPr>
            <p:ph idx="8" type="subTitle"/>
          </p:nvPr>
        </p:nvSpPr>
        <p:spPr>
          <a:xfrm>
            <a:off x="3578947" y="33446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25"/>
          <p:cNvSpPr txBox="1"/>
          <p:nvPr>
            <p:ph idx="9" type="title"/>
          </p:nvPr>
        </p:nvSpPr>
        <p:spPr>
          <a:xfrm>
            <a:off x="6056725" y="14900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4" name="Google Shape;764;p25"/>
          <p:cNvSpPr txBox="1"/>
          <p:nvPr>
            <p:ph idx="13" type="subTitle"/>
          </p:nvPr>
        </p:nvSpPr>
        <p:spPr>
          <a:xfrm>
            <a:off x="6056725" y="19112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65" name="Google Shape;765;p25"/>
          <p:cNvSpPr txBox="1"/>
          <p:nvPr>
            <p:ph idx="14" type="title"/>
          </p:nvPr>
        </p:nvSpPr>
        <p:spPr>
          <a:xfrm>
            <a:off x="6056725" y="29234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6" name="Google Shape;766;p25"/>
          <p:cNvSpPr txBox="1"/>
          <p:nvPr>
            <p:ph idx="15" type="subTitle"/>
          </p:nvPr>
        </p:nvSpPr>
        <p:spPr>
          <a:xfrm>
            <a:off x="6056725" y="3344663"/>
            <a:ext cx="1986000" cy="42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oogle Shape;768;p26"/>
          <p:cNvGrpSpPr/>
          <p:nvPr/>
        </p:nvGrpSpPr>
        <p:grpSpPr>
          <a:xfrm flipH="1" rot="10800000">
            <a:off x="158161" y="330848"/>
            <a:ext cx="1006642" cy="475497"/>
            <a:chOff x="5633625" y="2791375"/>
            <a:chExt cx="407300" cy="192400"/>
          </a:xfrm>
        </p:grpSpPr>
        <p:sp>
          <p:nvSpPr>
            <p:cNvPr id="769" name="Google Shape;769;p26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6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6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6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6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" name="Google Shape;774;p26"/>
          <p:cNvGrpSpPr/>
          <p:nvPr/>
        </p:nvGrpSpPr>
        <p:grpSpPr>
          <a:xfrm>
            <a:off x="8246171" y="4366307"/>
            <a:ext cx="740336" cy="475493"/>
            <a:chOff x="5783375" y="522575"/>
            <a:chExt cx="299525" cy="192375"/>
          </a:xfrm>
        </p:grpSpPr>
        <p:sp>
          <p:nvSpPr>
            <p:cNvPr id="775" name="Google Shape;775;p26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6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6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6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6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" name="Google Shape;780;p26"/>
          <p:cNvGrpSpPr/>
          <p:nvPr/>
        </p:nvGrpSpPr>
        <p:grpSpPr>
          <a:xfrm rot="5400000">
            <a:off x="2018737" y="4047208"/>
            <a:ext cx="109780" cy="1488120"/>
            <a:chOff x="281175" y="870975"/>
            <a:chExt cx="109769" cy="1626361"/>
          </a:xfrm>
        </p:grpSpPr>
        <p:sp>
          <p:nvSpPr>
            <p:cNvPr id="781" name="Google Shape;781;p26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6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6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6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6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6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6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6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6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6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" name="Google Shape;791;p26"/>
          <p:cNvGrpSpPr/>
          <p:nvPr/>
        </p:nvGrpSpPr>
        <p:grpSpPr>
          <a:xfrm rot="5400000">
            <a:off x="7327662" y="-385067"/>
            <a:ext cx="109780" cy="1488120"/>
            <a:chOff x="281175" y="870975"/>
            <a:chExt cx="109769" cy="1626361"/>
          </a:xfrm>
        </p:grpSpPr>
        <p:sp>
          <p:nvSpPr>
            <p:cNvPr id="792" name="Google Shape;792;p26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6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6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6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6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6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6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6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6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6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" name="Google Shape;802;p26"/>
          <p:cNvSpPr txBox="1"/>
          <p:nvPr>
            <p:ph hasCustomPrompt="1" type="title"/>
          </p:nvPr>
        </p:nvSpPr>
        <p:spPr>
          <a:xfrm>
            <a:off x="713100" y="1780287"/>
            <a:ext cx="2258100" cy="9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7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3" name="Google Shape;803;p26"/>
          <p:cNvSpPr txBox="1"/>
          <p:nvPr>
            <p:ph idx="1" type="subTitle"/>
          </p:nvPr>
        </p:nvSpPr>
        <p:spPr>
          <a:xfrm>
            <a:off x="713100" y="2735852"/>
            <a:ext cx="2258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804" name="Google Shape;804;p26"/>
          <p:cNvSpPr txBox="1"/>
          <p:nvPr>
            <p:ph hasCustomPrompt="1" idx="2" type="title"/>
          </p:nvPr>
        </p:nvSpPr>
        <p:spPr>
          <a:xfrm>
            <a:off x="3442950" y="1780275"/>
            <a:ext cx="2258100" cy="9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7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5" name="Google Shape;805;p26"/>
          <p:cNvSpPr txBox="1"/>
          <p:nvPr>
            <p:ph idx="3" type="subTitle"/>
          </p:nvPr>
        </p:nvSpPr>
        <p:spPr>
          <a:xfrm>
            <a:off x="3442950" y="2735826"/>
            <a:ext cx="2258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806" name="Google Shape;806;p26"/>
          <p:cNvSpPr txBox="1"/>
          <p:nvPr>
            <p:ph hasCustomPrompt="1" idx="4" type="title"/>
          </p:nvPr>
        </p:nvSpPr>
        <p:spPr>
          <a:xfrm>
            <a:off x="6172800" y="1780282"/>
            <a:ext cx="2258100" cy="9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7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7" name="Google Shape;807;p26"/>
          <p:cNvSpPr txBox="1"/>
          <p:nvPr>
            <p:ph idx="5" type="subTitle"/>
          </p:nvPr>
        </p:nvSpPr>
        <p:spPr>
          <a:xfrm>
            <a:off x="6172800" y="2735823"/>
            <a:ext cx="22581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808" name="Google Shape;808;p26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7"/>
          <p:cNvSpPr txBox="1"/>
          <p:nvPr>
            <p:ph hasCustomPrompt="1" type="title"/>
          </p:nvPr>
        </p:nvSpPr>
        <p:spPr>
          <a:xfrm>
            <a:off x="979963" y="1625156"/>
            <a:ext cx="3413700" cy="129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79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11" name="Google Shape;811;p27"/>
          <p:cNvSpPr txBox="1"/>
          <p:nvPr>
            <p:ph idx="1" type="subTitle"/>
          </p:nvPr>
        </p:nvSpPr>
        <p:spPr>
          <a:xfrm>
            <a:off x="979963" y="2919565"/>
            <a:ext cx="34137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812" name="Google Shape;812;p27"/>
          <p:cNvSpPr txBox="1"/>
          <p:nvPr>
            <p:ph hasCustomPrompt="1" idx="2" type="title"/>
          </p:nvPr>
        </p:nvSpPr>
        <p:spPr>
          <a:xfrm>
            <a:off x="4750337" y="1625139"/>
            <a:ext cx="3413700" cy="129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79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13" name="Google Shape;813;p27"/>
          <p:cNvSpPr txBox="1"/>
          <p:nvPr>
            <p:ph idx="3" type="subTitle"/>
          </p:nvPr>
        </p:nvSpPr>
        <p:spPr>
          <a:xfrm>
            <a:off x="4750337" y="2919538"/>
            <a:ext cx="34137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814" name="Google Shape;814;p27"/>
          <p:cNvGrpSpPr/>
          <p:nvPr/>
        </p:nvGrpSpPr>
        <p:grpSpPr>
          <a:xfrm>
            <a:off x="8246172" y="4366307"/>
            <a:ext cx="740336" cy="475493"/>
            <a:chOff x="5783375" y="522575"/>
            <a:chExt cx="299525" cy="192375"/>
          </a:xfrm>
        </p:grpSpPr>
        <p:sp>
          <p:nvSpPr>
            <p:cNvPr id="815" name="Google Shape;815;p27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7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7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7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7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" name="Google Shape;820;p27"/>
          <p:cNvGrpSpPr/>
          <p:nvPr/>
        </p:nvGrpSpPr>
        <p:grpSpPr>
          <a:xfrm>
            <a:off x="158161" y="304062"/>
            <a:ext cx="1006642" cy="475497"/>
            <a:chOff x="5633625" y="2791375"/>
            <a:chExt cx="407300" cy="192400"/>
          </a:xfrm>
        </p:grpSpPr>
        <p:sp>
          <p:nvSpPr>
            <p:cNvPr id="821" name="Google Shape;821;p27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7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7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7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7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" name="Google Shape;826;p27"/>
          <p:cNvGrpSpPr/>
          <p:nvPr/>
        </p:nvGrpSpPr>
        <p:grpSpPr>
          <a:xfrm rot="5400000">
            <a:off x="2018737" y="4047208"/>
            <a:ext cx="109780" cy="1488120"/>
            <a:chOff x="281175" y="870975"/>
            <a:chExt cx="109769" cy="1626361"/>
          </a:xfrm>
        </p:grpSpPr>
        <p:sp>
          <p:nvSpPr>
            <p:cNvPr id="827" name="Google Shape;827;p27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7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7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7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7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7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7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7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7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7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" name="Google Shape;837;p27"/>
          <p:cNvGrpSpPr/>
          <p:nvPr/>
        </p:nvGrpSpPr>
        <p:grpSpPr>
          <a:xfrm rot="5400000">
            <a:off x="7327662" y="-385067"/>
            <a:ext cx="109780" cy="1488120"/>
            <a:chOff x="281175" y="870975"/>
            <a:chExt cx="109769" cy="1626361"/>
          </a:xfrm>
        </p:grpSpPr>
        <p:sp>
          <p:nvSpPr>
            <p:cNvPr id="838" name="Google Shape;838;p27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7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7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7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7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7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7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7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7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7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1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28"/>
          <p:cNvSpPr txBox="1"/>
          <p:nvPr>
            <p:ph type="title"/>
          </p:nvPr>
        </p:nvSpPr>
        <p:spPr>
          <a:xfrm flipH="1">
            <a:off x="3230650" y="807850"/>
            <a:ext cx="4231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0" name="Google Shape;850;p28"/>
          <p:cNvSpPr txBox="1"/>
          <p:nvPr>
            <p:ph hasCustomPrompt="1" idx="2" type="title"/>
          </p:nvPr>
        </p:nvSpPr>
        <p:spPr>
          <a:xfrm flipH="1">
            <a:off x="1682150" y="1052800"/>
            <a:ext cx="125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51" name="Google Shape;851;p28"/>
          <p:cNvSpPr txBox="1"/>
          <p:nvPr>
            <p:ph idx="1" type="subTitle"/>
          </p:nvPr>
        </p:nvSpPr>
        <p:spPr>
          <a:xfrm flipH="1">
            <a:off x="3230650" y="1649650"/>
            <a:ext cx="4231200" cy="4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52" name="Google Shape;852;p28"/>
          <p:cNvGrpSpPr/>
          <p:nvPr/>
        </p:nvGrpSpPr>
        <p:grpSpPr>
          <a:xfrm flipH="1" rot="10800000">
            <a:off x="158536" y="302161"/>
            <a:ext cx="740366" cy="475493"/>
            <a:chOff x="4340375" y="468700"/>
            <a:chExt cx="299525" cy="192375"/>
          </a:xfrm>
        </p:grpSpPr>
        <p:sp>
          <p:nvSpPr>
            <p:cNvPr id="853" name="Google Shape;853;p28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8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8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8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28"/>
          <p:cNvGrpSpPr/>
          <p:nvPr/>
        </p:nvGrpSpPr>
        <p:grpSpPr>
          <a:xfrm flipH="1" rot="10800000">
            <a:off x="7979701" y="305637"/>
            <a:ext cx="1006580" cy="473910"/>
            <a:chOff x="5621725" y="2176100"/>
            <a:chExt cx="407275" cy="191750"/>
          </a:xfrm>
        </p:grpSpPr>
        <p:sp>
          <p:nvSpPr>
            <p:cNvPr id="858" name="Google Shape;858;p28"/>
            <p:cNvSpPr/>
            <p:nvPr/>
          </p:nvSpPr>
          <p:spPr>
            <a:xfrm>
              <a:off x="56217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8" y="3358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8"/>
            <p:cNvSpPr/>
            <p:nvPr/>
          </p:nvSpPr>
          <p:spPr>
            <a:xfrm>
              <a:off x="5729475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8"/>
            <p:cNvSpPr/>
            <p:nvPr/>
          </p:nvSpPr>
          <p:spPr>
            <a:xfrm>
              <a:off x="5837250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8"/>
            <p:cNvSpPr/>
            <p:nvPr/>
          </p:nvSpPr>
          <p:spPr>
            <a:xfrm>
              <a:off x="5837250" y="2176100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9"/>
                  </a:lnTo>
                  <a:lnTo>
                    <a:pt x="3359" y="3359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8"/>
            <p:cNvSpPr/>
            <p:nvPr/>
          </p:nvSpPr>
          <p:spPr>
            <a:xfrm>
              <a:off x="59450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" name="Google Shape;863;p28"/>
          <p:cNvGrpSpPr/>
          <p:nvPr/>
        </p:nvGrpSpPr>
        <p:grpSpPr>
          <a:xfrm rot="5400000">
            <a:off x="4517112" y="4042871"/>
            <a:ext cx="109780" cy="1488120"/>
            <a:chOff x="281175" y="870975"/>
            <a:chExt cx="109769" cy="1626361"/>
          </a:xfrm>
        </p:grpSpPr>
        <p:sp>
          <p:nvSpPr>
            <p:cNvPr id="864" name="Google Shape;864;p28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8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8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8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8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8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8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8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8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8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1_1"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29"/>
          <p:cNvSpPr txBox="1"/>
          <p:nvPr>
            <p:ph type="title"/>
          </p:nvPr>
        </p:nvSpPr>
        <p:spPr>
          <a:xfrm flipH="1">
            <a:off x="713100" y="2481250"/>
            <a:ext cx="3765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76" name="Google Shape;876;p29"/>
          <p:cNvSpPr txBox="1"/>
          <p:nvPr>
            <p:ph hasCustomPrompt="1" idx="2" type="title"/>
          </p:nvPr>
        </p:nvSpPr>
        <p:spPr>
          <a:xfrm flipH="1">
            <a:off x="1969800" y="1443200"/>
            <a:ext cx="125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77" name="Google Shape;877;p29"/>
          <p:cNvSpPr txBox="1"/>
          <p:nvPr>
            <p:ph idx="1" type="subTitle"/>
          </p:nvPr>
        </p:nvSpPr>
        <p:spPr>
          <a:xfrm flipH="1">
            <a:off x="713100" y="3323050"/>
            <a:ext cx="3765300" cy="4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78" name="Google Shape;878;p29"/>
          <p:cNvGrpSpPr/>
          <p:nvPr/>
        </p:nvGrpSpPr>
        <p:grpSpPr>
          <a:xfrm>
            <a:off x="157210" y="301675"/>
            <a:ext cx="740336" cy="475474"/>
            <a:chOff x="5783375" y="522575"/>
            <a:chExt cx="299525" cy="192375"/>
          </a:xfrm>
        </p:grpSpPr>
        <p:sp>
          <p:nvSpPr>
            <p:cNvPr id="879" name="Google Shape;879;p29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9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9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" name="Google Shape;884;p29"/>
          <p:cNvGrpSpPr/>
          <p:nvPr/>
        </p:nvGrpSpPr>
        <p:grpSpPr>
          <a:xfrm>
            <a:off x="8877012" y="304108"/>
            <a:ext cx="109780" cy="1488120"/>
            <a:chOff x="281175" y="870975"/>
            <a:chExt cx="109769" cy="1626361"/>
          </a:xfrm>
        </p:grpSpPr>
        <p:sp>
          <p:nvSpPr>
            <p:cNvPr id="885" name="Google Shape;885;p29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9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9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9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9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9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9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9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9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29"/>
          <p:cNvGrpSpPr/>
          <p:nvPr/>
        </p:nvGrpSpPr>
        <p:grpSpPr>
          <a:xfrm>
            <a:off x="158184" y="4366374"/>
            <a:ext cx="740306" cy="475474"/>
            <a:chOff x="4340375" y="468700"/>
            <a:chExt cx="299525" cy="192375"/>
          </a:xfrm>
        </p:grpSpPr>
        <p:sp>
          <p:nvSpPr>
            <p:cNvPr id="896" name="Google Shape;896;p29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9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9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9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" name="Google Shape;900;p29"/>
          <p:cNvGrpSpPr/>
          <p:nvPr/>
        </p:nvGrpSpPr>
        <p:grpSpPr>
          <a:xfrm flipH="1" rot="-5400000">
            <a:off x="3773062" y="4042908"/>
            <a:ext cx="109780" cy="1488120"/>
            <a:chOff x="281175" y="870975"/>
            <a:chExt cx="109769" cy="1626361"/>
          </a:xfrm>
        </p:grpSpPr>
        <p:sp>
          <p:nvSpPr>
            <p:cNvPr id="901" name="Google Shape;901;p29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9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9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9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9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9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9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9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9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9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" name="Google Shape;911;p29"/>
          <p:cNvGrpSpPr/>
          <p:nvPr/>
        </p:nvGrpSpPr>
        <p:grpSpPr>
          <a:xfrm>
            <a:off x="7980364" y="4366393"/>
            <a:ext cx="1006601" cy="475478"/>
            <a:chOff x="5633625" y="2791375"/>
            <a:chExt cx="407300" cy="192400"/>
          </a:xfrm>
        </p:grpSpPr>
        <p:sp>
          <p:nvSpPr>
            <p:cNvPr id="912" name="Google Shape;912;p29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9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9"/>
            <p:cNvSpPr/>
            <p:nvPr/>
          </p:nvSpPr>
          <p:spPr>
            <a:xfrm>
              <a:off x="5849150" y="2791375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9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9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1_1_1"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8" name="Google Shape;918;p30"/>
          <p:cNvGrpSpPr/>
          <p:nvPr/>
        </p:nvGrpSpPr>
        <p:grpSpPr>
          <a:xfrm flipH="1" rot="10800000">
            <a:off x="158192" y="318723"/>
            <a:ext cx="1006601" cy="475478"/>
            <a:chOff x="5633625" y="2791375"/>
            <a:chExt cx="407300" cy="192400"/>
          </a:xfrm>
        </p:grpSpPr>
        <p:sp>
          <p:nvSpPr>
            <p:cNvPr id="919" name="Google Shape;919;p30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0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0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0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0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" name="Google Shape;924;p30"/>
          <p:cNvGrpSpPr/>
          <p:nvPr/>
        </p:nvGrpSpPr>
        <p:grpSpPr>
          <a:xfrm>
            <a:off x="8246878" y="311706"/>
            <a:ext cx="740366" cy="475493"/>
            <a:chOff x="5783375" y="522575"/>
            <a:chExt cx="299525" cy="192375"/>
          </a:xfrm>
        </p:grpSpPr>
        <p:sp>
          <p:nvSpPr>
            <p:cNvPr id="925" name="Google Shape;925;p30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0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0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0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0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" name="Google Shape;930;p30"/>
          <p:cNvGrpSpPr/>
          <p:nvPr/>
        </p:nvGrpSpPr>
        <p:grpSpPr>
          <a:xfrm flipH="1" rot="-5400000">
            <a:off x="7466062" y="4042908"/>
            <a:ext cx="109780" cy="1488120"/>
            <a:chOff x="281175" y="870975"/>
            <a:chExt cx="109769" cy="1626361"/>
          </a:xfrm>
        </p:grpSpPr>
        <p:sp>
          <p:nvSpPr>
            <p:cNvPr id="931" name="Google Shape;931;p30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0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0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0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0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0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0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0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0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" name="Google Shape;941;p30"/>
          <p:cNvGrpSpPr/>
          <p:nvPr/>
        </p:nvGrpSpPr>
        <p:grpSpPr>
          <a:xfrm flipH="1" rot="-5400000">
            <a:off x="5261162" y="-377442"/>
            <a:ext cx="109780" cy="1488120"/>
            <a:chOff x="281175" y="870975"/>
            <a:chExt cx="109769" cy="1626361"/>
          </a:xfrm>
        </p:grpSpPr>
        <p:sp>
          <p:nvSpPr>
            <p:cNvPr id="942" name="Google Shape;942;p30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" name="Google Shape;952;p30"/>
          <p:cNvSpPr txBox="1"/>
          <p:nvPr>
            <p:ph type="title"/>
          </p:nvPr>
        </p:nvSpPr>
        <p:spPr>
          <a:xfrm>
            <a:off x="4571988" y="1787700"/>
            <a:ext cx="234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53" name="Google Shape;953;p30"/>
          <p:cNvSpPr txBox="1"/>
          <p:nvPr>
            <p:ph hasCustomPrompt="1" idx="2" type="title"/>
          </p:nvPr>
        </p:nvSpPr>
        <p:spPr>
          <a:xfrm>
            <a:off x="7194863" y="2150850"/>
            <a:ext cx="125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54" name="Google Shape;954;p30"/>
          <p:cNvSpPr txBox="1"/>
          <p:nvPr>
            <p:ph idx="1" type="subTitle"/>
          </p:nvPr>
        </p:nvSpPr>
        <p:spPr>
          <a:xfrm>
            <a:off x="4571988" y="2629500"/>
            <a:ext cx="2346300" cy="7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55" name="Google Shape;955;p30"/>
          <p:cNvGrpSpPr/>
          <p:nvPr/>
        </p:nvGrpSpPr>
        <p:grpSpPr>
          <a:xfrm>
            <a:off x="3759942" y="4366378"/>
            <a:ext cx="740366" cy="475493"/>
            <a:chOff x="4340375" y="468700"/>
            <a:chExt cx="299525" cy="192375"/>
          </a:xfrm>
        </p:grpSpPr>
        <p:sp>
          <p:nvSpPr>
            <p:cNvPr id="956" name="Google Shape;956;p30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4"/>
          <p:cNvGrpSpPr/>
          <p:nvPr/>
        </p:nvGrpSpPr>
        <p:grpSpPr>
          <a:xfrm>
            <a:off x="7976884" y="301649"/>
            <a:ext cx="1009920" cy="475482"/>
            <a:chOff x="5621725" y="2176100"/>
            <a:chExt cx="407275" cy="191750"/>
          </a:xfrm>
        </p:grpSpPr>
        <p:sp>
          <p:nvSpPr>
            <p:cNvPr id="89" name="Google Shape;89;p4"/>
            <p:cNvSpPr/>
            <p:nvPr/>
          </p:nvSpPr>
          <p:spPr>
            <a:xfrm>
              <a:off x="56217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8" y="3358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5729475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837250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5837250" y="2176100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9"/>
                  </a:lnTo>
                  <a:lnTo>
                    <a:pt x="3359" y="3359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59450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" name="Google Shape;94;p4"/>
          <p:cNvGrpSpPr/>
          <p:nvPr/>
        </p:nvGrpSpPr>
        <p:grpSpPr>
          <a:xfrm>
            <a:off x="8877012" y="2571758"/>
            <a:ext cx="109780" cy="1488120"/>
            <a:chOff x="281175" y="870975"/>
            <a:chExt cx="109769" cy="1626361"/>
          </a:xfrm>
        </p:grpSpPr>
        <p:sp>
          <p:nvSpPr>
            <p:cNvPr id="95" name="Google Shape;95;p4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4"/>
          <p:cNvGrpSpPr/>
          <p:nvPr/>
        </p:nvGrpSpPr>
        <p:grpSpPr>
          <a:xfrm>
            <a:off x="158184" y="301661"/>
            <a:ext cx="740306" cy="475474"/>
            <a:chOff x="4340375" y="468700"/>
            <a:chExt cx="299525" cy="192375"/>
          </a:xfrm>
        </p:grpSpPr>
        <p:sp>
          <p:nvSpPr>
            <p:cNvPr id="106" name="Google Shape;106;p4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1" name="Google Shape;111;p4"/>
          <p:cNvSpPr txBox="1"/>
          <p:nvPr>
            <p:ph idx="1" type="body"/>
          </p:nvPr>
        </p:nvSpPr>
        <p:spPr>
          <a:xfrm>
            <a:off x="720000" y="1215750"/>
            <a:ext cx="7704000" cy="33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1_1_1_1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1" name="Google Shape;961;p31"/>
          <p:cNvGrpSpPr/>
          <p:nvPr/>
        </p:nvGrpSpPr>
        <p:grpSpPr>
          <a:xfrm rot="5400000">
            <a:off x="2018737" y="4047208"/>
            <a:ext cx="109780" cy="1488120"/>
            <a:chOff x="281175" y="870975"/>
            <a:chExt cx="109769" cy="1626361"/>
          </a:xfrm>
        </p:grpSpPr>
        <p:sp>
          <p:nvSpPr>
            <p:cNvPr id="962" name="Google Shape;962;p31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1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2" name="Google Shape;972;p31"/>
          <p:cNvGrpSpPr/>
          <p:nvPr/>
        </p:nvGrpSpPr>
        <p:grpSpPr>
          <a:xfrm flipH="1" rot="10800000">
            <a:off x="157942" y="316000"/>
            <a:ext cx="1006601" cy="475459"/>
            <a:chOff x="5633625" y="2791375"/>
            <a:chExt cx="407300" cy="192400"/>
          </a:xfrm>
        </p:grpSpPr>
        <p:sp>
          <p:nvSpPr>
            <p:cNvPr id="973" name="Google Shape;973;p31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1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1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1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8" name="Google Shape;978;p31"/>
          <p:cNvGrpSpPr/>
          <p:nvPr/>
        </p:nvGrpSpPr>
        <p:grpSpPr>
          <a:xfrm rot="5400000">
            <a:off x="3773062" y="-385067"/>
            <a:ext cx="109780" cy="1488120"/>
            <a:chOff x="281175" y="870975"/>
            <a:chExt cx="109769" cy="1626361"/>
          </a:xfrm>
        </p:grpSpPr>
        <p:sp>
          <p:nvSpPr>
            <p:cNvPr id="979" name="Google Shape;979;p31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1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1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1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1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1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1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1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1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1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9" name="Google Shape;989;p31"/>
          <p:cNvSpPr txBox="1"/>
          <p:nvPr>
            <p:ph type="title"/>
          </p:nvPr>
        </p:nvSpPr>
        <p:spPr>
          <a:xfrm flipH="1">
            <a:off x="2196963" y="1787700"/>
            <a:ext cx="234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90" name="Google Shape;990;p31"/>
          <p:cNvSpPr txBox="1"/>
          <p:nvPr>
            <p:ph hasCustomPrompt="1" idx="2" type="title"/>
          </p:nvPr>
        </p:nvSpPr>
        <p:spPr>
          <a:xfrm flipH="1">
            <a:off x="668488" y="2150850"/>
            <a:ext cx="125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91" name="Google Shape;991;p31"/>
          <p:cNvSpPr txBox="1"/>
          <p:nvPr>
            <p:ph idx="1" type="subTitle"/>
          </p:nvPr>
        </p:nvSpPr>
        <p:spPr>
          <a:xfrm flipH="1">
            <a:off x="2196963" y="2629500"/>
            <a:ext cx="2346300" cy="7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92" name="Google Shape;992;p31"/>
          <p:cNvGrpSpPr/>
          <p:nvPr/>
        </p:nvGrpSpPr>
        <p:grpSpPr>
          <a:xfrm>
            <a:off x="4644292" y="4366335"/>
            <a:ext cx="740396" cy="475493"/>
            <a:chOff x="4340375" y="468700"/>
            <a:chExt cx="299525" cy="192375"/>
          </a:xfrm>
        </p:grpSpPr>
        <p:sp>
          <p:nvSpPr>
            <p:cNvPr id="993" name="Google Shape;993;p31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1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1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1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11_1_1_1_1"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32"/>
          <p:cNvSpPr txBox="1"/>
          <p:nvPr>
            <p:ph type="title"/>
          </p:nvPr>
        </p:nvSpPr>
        <p:spPr>
          <a:xfrm flipH="1">
            <a:off x="3230650" y="3004100"/>
            <a:ext cx="4231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5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99" name="Google Shape;999;p32"/>
          <p:cNvSpPr txBox="1"/>
          <p:nvPr>
            <p:ph hasCustomPrompt="1" idx="2" type="title"/>
          </p:nvPr>
        </p:nvSpPr>
        <p:spPr>
          <a:xfrm flipH="1">
            <a:off x="1682150" y="3249050"/>
            <a:ext cx="125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00" name="Google Shape;1000;p32"/>
          <p:cNvSpPr txBox="1"/>
          <p:nvPr>
            <p:ph idx="1" type="subTitle"/>
          </p:nvPr>
        </p:nvSpPr>
        <p:spPr>
          <a:xfrm flipH="1">
            <a:off x="3230650" y="3845900"/>
            <a:ext cx="4231200" cy="4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01" name="Google Shape;1001;p32"/>
          <p:cNvGrpSpPr/>
          <p:nvPr/>
        </p:nvGrpSpPr>
        <p:grpSpPr>
          <a:xfrm>
            <a:off x="8190816" y="4330575"/>
            <a:ext cx="796107" cy="511275"/>
            <a:chOff x="4340375" y="468700"/>
            <a:chExt cx="299525" cy="192375"/>
          </a:xfrm>
        </p:grpSpPr>
        <p:sp>
          <p:nvSpPr>
            <p:cNvPr id="1002" name="Google Shape;1002;p32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2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2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2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" name="Google Shape;1006;p32"/>
          <p:cNvGrpSpPr/>
          <p:nvPr/>
        </p:nvGrpSpPr>
        <p:grpSpPr>
          <a:xfrm rot="5400000">
            <a:off x="2018737" y="4047208"/>
            <a:ext cx="109780" cy="1488120"/>
            <a:chOff x="281175" y="870975"/>
            <a:chExt cx="109769" cy="1626361"/>
          </a:xfrm>
        </p:grpSpPr>
        <p:sp>
          <p:nvSpPr>
            <p:cNvPr id="1007" name="Google Shape;1007;p32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2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2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2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2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2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2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2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2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2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" name="Google Shape;1017;p32"/>
          <p:cNvGrpSpPr/>
          <p:nvPr/>
        </p:nvGrpSpPr>
        <p:grpSpPr>
          <a:xfrm rot="5400000">
            <a:off x="7327662" y="-385067"/>
            <a:ext cx="109780" cy="1488120"/>
            <a:chOff x="281175" y="870975"/>
            <a:chExt cx="109769" cy="1626361"/>
          </a:xfrm>
        </p:grpSpPr>
        <p:sp>
          <p:nvSpPr>
            <p:cNvPr id="1018" name="Google Shape;1018;p32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2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2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2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2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2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2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" name="Google Shape;1028;p32"/>
          <p:cNvGrpSpPr/>
          <p:nvPr/>
        </p:nvGrpSpPr>
        <p:grpSpPr>
          <a:xfrm>
            <a:off x="157916" y="304294"/>
            <a:ext cx="1006601" cy="475497"/>
            <a:chOff x="5633625" y="2791375"/>
            <a:chExt cx="407300" cy="192400"/>
          </a:xfrm>
        </p:grpSpPr>
        <p:sp>
          <p:nvSpPr>
            <p:cNvPr id="1029" name="Google Shape;1029;p32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2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2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2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2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5" name="Google Shape;1035;p33"/>
          <p:cNvGrpSpPr/>
          <p:nvPr/>
        </p:nvGrpSpPr>
        <p:grpSpPr>
          <a:xfrm>
            <a:off x="8877012" y="304108"/>
            <a:ext cx="109780" cy="1488120"/>
            <a:chOff x="281175" y="870975"/>
            <a:chExt cx="109769" cy="1626361"/>
          </a:xfrm>
        </p:grpSpPr>
        <p:sp>
          <p:nvSpPr>
            <p:cNvPr id="1036" name="Google Shape;1036;p33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3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3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3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3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3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3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3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3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3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" name="Google Shape;1046;p33"/>
          <p:cNvGrpSpPr/>
          <p:nvPr/>
        </p:nvGrpSpPr>
        <p:grpSpPr>
          <a:xfrm>
            <a:off x="158187" y="3353708"/>
            <a:ext cx="109780" cy="1488120"/>
            <a:chOff x="281175" y="870975"/>
            <a:chExt cx="109769" cy="1626361"/>
          </a:xfrm>
        </p:grpSpPr>
        <p:sp>
          <p:nvSpPr>
            <p:cNvPr id="1047" name="Google Shape;1047;p33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3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3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3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3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3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3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3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3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3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" name="Google Shape;1057;p33"/>
          <p:cNvGrpSpPr/>
          <p:nvPr/>
        </p:nvGrpSpPr>
        <p:grpSpPr>
          <a:xfrm rot="10800000">
            <a:off x="157210" y="301675"/>
            <a:ext cx="740336" cy="475474"/>
            <a:chOff x="5783375" y="522575"/>
            <a:chExt cx="299525" cy="192375"/>
          </a:xfrm>
        </p:grpSpPr>
        <p:sp>
          <p:nvSpPr>
            <p:cNvPr id="1058" name="Google Shape;1058;p33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3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3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3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3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" name="Google Shape;1063;p33"/>
          <p:cNvGrpSpPr/>
          <p:nvPr/>
        </p:nvGrpSpPr>
        <p:grpSpPr>
          <a:xfrm>
            <a:off x="7980205" y="4366358"/>
            <a:ext cx="1006601" cy="475478"/>
            <a:chOff x="7980205" y="4366358"/>
            <a:chExt cx="1006601" cy="475478"/>
          </a:xfrm>
        </p:grpSpPr>
        <p:sp>
          <p:nvSpPr>
            <p:cNvPr id="1064" name="Google Shape;1064;p33"/>
            <p:cNvSpPr/>
            <p:nvPr/>
          </p:nvSpPr>
          <p:spPr>
            <a:xfrm>
              <a:off x="8779208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3"/>
            <p:cNvSpPr/>
            <p:nvPr/>
          </p:nvSpPr>
          <p:spPr>
            <a:xfrm>
              <a:off x="8512853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3"/>
            <p:cNvSpPr/>
            <p:nvPr/>
          </p:nvSpPr>
          <p:spPr>
            <a:xfrm>
              <a:off x="8512853" y="4366358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3"/>
            <p:cNvSpPr/>
            <p:nvPr/>
          </p:nvSpPr>
          <p:spPr>
            <a:xfrm>
              <a:off x="8246560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3"/>
            <p:cNvSpPr/>
            <p:nvPr/>
          </p:nvSpPr>
          <p:spPr>
            <a:xfrm>
              <a:off x="7980205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9" name="Google Shape;1069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_1"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1" name="Google Shape;1071;p34"/>
          <p:cNvGrpSpPr/>
          <p:nvPr/>
        </p:nvGrpSpPr>
        <p:grpSpPr>
          <a:xfrm flipH="1" rot="10800000">
            <a:off x="8246496" y="301661"/>
            <a:ext cx="740306" cy="475474"/>
            <a:chOff x="4340375" y="468700"/>
            <a:chExt cx="299525" cy="192375"/>
          </a:xfrm>
        </p:grpSpPr>
        <p:sp>
          <p:nvSpPr>
            <p:cNvPr id="1072" name="Google Shape;1072;p34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4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4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4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" name="Google Shape;1076;p34"/>
          <p:cNvGrpSpPr/>
          <p:nvPr/>
        </p:nvGrpSpPr>
        <p:grpSpPr>
          <a:xfrm flipH="1">
            <a:off x="158157" y="4366323"/>
            <a:ext cx="1006601" cy="475478"/>
            <a:chOff x="5633625" y="2791375"/>
            <a:chExt cx="407300" cy="192400"/>
          </a:xfrm>
        </p:grpSpPr>
        <p:sp>
          <p:nvSpPr>
            <p:cNvPr id="1077" name="Google Shape;1077;p34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4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4"/>
            <p:cNvSpPr/>
            <p:nvPr/>
          </p:nvSpPr>
          <p:spPr>
            <a:xfrm>
              <a:off x="5849150" y="2791375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4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4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2" name="Google Shape;1082;p34"/>
          <p:cNvGrpSpPr/>
          <p:nvPr/>
        </p:nvGrpSpPr>
        <p:grpSpPr>
          <a:xfrm>
            <a:off x="157212" y="304108"/>
            <a:ext cx="109780" cy="1488120"/>
            <a:chOff x="281175" y="870975"/>
            <a:chExt cx="109769" cy="1626361"/>
          </a:xfrm>
        </p:grpSpPr>
        <p:sp>
          <p:nvSpPr>
            <p:cNvPr id="1083" name="Google Shape;1083;p34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4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4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4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4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4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4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34"/>
          <p:cNvGrpSpPr/>
          <p:nvPr/>
        </p:nvGrpSpPr>
        <p:grpSpPr>
          <a:xfrm>
            <a:off x="8876937" y="3353708"/>
            <a:ext cx="109780" cy="1488120"/>
            <a:chOff x="281175" y="870975"/>
            <a:chExt cx="109769" cy="1626361"/>
          </a:xfrm>
        </p:grpSpPr>
        <p:sp>
          <p:nvSpPr>
            <p:cNvPr id="1094" name="Google Shape;1094;p34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4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" name="Google Shape;1104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2_1_1"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35"/>
          <p:cNvGrpSpPr/>
          <p:nvPr/>
        </p:nvGrpSpPr>
        <p:grpSpPr>
          <a:xfrm flipH="1" rot="10800000">
            <a:off x="8246460" y="301675"/>
            <a:ext cx="740336" cy="475474"/>
            <a:chOff x="5783375" y="522575"/>
            <a:chExt cx="299525" cy="192375"/>
          </a:xfrm>
        </p:grpSpPr>
        <p:sp>
          <p:nvSpPr>
            <p:cNvPr id="1107" name="Google Shape;1107;p35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5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5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5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5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" name="Google Shape;1112;p35"/>
          <p:cNvGrpSpPr/>
          <p:nvPr/>
        </p:nvGrpSpPr>
        <p:grpSpPr>
          <a:xfrm flipH="1">
            <a:off x="158184" y="301649"/>
            <a:ext cx="742732" cy="475482"/>
            <a:chOff x="5729475" y="2176100"/>
            <a:chExt cx="299525" cy="191750"/>
          </a:xfrm>
        </p:grpSpPr>
        <p:sp>
          <p:nvSpPr>
            <p:cNvPr id="1113" name="Google Shape;1113;p35"/>
            <p:cNvSpPr/>
            <p:nvPr/>
          </p:nvSpPr>
          <p:spPr>
            <a:xfrm>
              <a:off x="5729475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5"/>
            <p:cNvSpPr/>
            <p:nvPr/>
          </p:nvSpPr>
          <p:spPr>
            <a:xfrm>
              <a:off x="5837250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5"/>
            <p:cNvSpPr/>
            <p:nvPr/>
          </p:nvSpPr>
          <p:spPr>
            <a:xfrm>
              <a:off x="5837250" y="2176100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9"/>
                  </a:lnTo>
                  <a:lnTo>
                    <a:pt x="3359" y="3359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5"/>
            <p:cNvSpPr/>
            <p:nvPr/>
          </p:nvSpPr>
          <p:spPr>
            <a:xfrm>
              <a:off x="59450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7" name="Google Shape;1117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36"/>
          <p:cNvSpPr txBox="1"/>
          <p:nvPr>
            <p:ph type="title"/>
          </p:nvPr>
        </p:nvSpPr>
        <p:spPr>
          <a:xfrm>
            <a:off x="720000" y="539400"/>
            <a:ext cx="34347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20" name="Google Shape;1120;p36"/>
          <p:cNvSpPr txBox="1"/>
          <p:nvPr>
            <p:ph idx="1" type="subTitle"/>
          </p:nvPr>
        </p:nvSpPr>
        <p:spPr>
          <a:xfrm>
            <a:off x="720000" y="2515213"/>
            <a:ext cx="34347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1" name="Google Shape;1121;p36"/>
          <p:cNvSpPr txBox="1"/>
          <p:nvPr>
            <p:ph idx="2" type="subTitle"/>
          </p:nvPr>
        </p:nvSpPr>
        <p:spPr>
          <a:xfrm>
            <a:off x="720000" y="2106288"/>
            <a:ext cx="3434700" cy="40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22" name="Google Shape;1122;p36"/>
          <p:cNvSpPr txBox="1"/>
          <p:nvPr/>
        </p:nvSpPr>
        <p:spPr>
          <a:xfrm>
            <a:off x="720000" y="3472525"/>
            <a:ext cx="314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, infographics and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grpSp>
        <p:nvGrpSpPr>
          <p:cNvPr id="1123" name="Google Shape;1123;p36"/>
          <p:cNvGrpSpPr/>
          <p:nvPr/>
        </p:nvGrpSpPr>
        <p:grpSpPr>
          <a:xfrm>
            <a:off x="8246420" y="4366335"/>
            <a:ext cx="740396" cy="475493"/>
            <a:chOff x="4340375" y="468700"/>
            <a:chExt cx="299525" cy="192375"/>
          </a:xfrm>
        </p:grpSpPr>
        <p:sp>
          <p:nvSpPr>
            <p:cNvPr id="1124" name="Google Shape;1124;p36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6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6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" name="Google Shape;1128;p36"/>
          <p:cNvGrpSpPr/>
          <p:nvPr/>
        </p:nvGrpSpPr>
        <p:grpSpPr>
          <a:xfrm flipH="1" rot="10800000">
            <a:off x="7980143" y="330751"/>
            <a:ext cx="1006642" cy="475497"/>
            <a:chOff x="5633625" y="2791375"/>
            <a:chExt cx="407300" cy="192400"/>
          </a:xfrm>
        </p:grpSpPr>
        <p:sp>
          <p:nvSpPr>
            <p:cNvPr id="1129" name="Google Shape;1129;p36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6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6"/>
            <p:cNvSpPr/>
            <p:nvPr/>
          </p:nvSpPr>
          <p:spPr>
            <a:xfrm>
              <a:off x="5849150" y="2791375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6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6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" name="Google Shape;1134;p36"/>
          <p:cNvGrpSpPr/>
          <p:nvPr/>
        </p:nvGrpSpPr>
        <p:grpSpPr>
          <a:xfrm>
            <a:off x="157212" y="1827683"/>
            <a:ext cx="109780" cy="1488120"/>
            <a:chOff x="281175" y="870975"/>
            <a:chExt cx="109769" cy="1626361"/>
          </a:xfrm>
        </p:grpSpPr>
        <p:sp>
          <p:nvSpPr>
            <p:cNvPr id="1135" name="Google Shape;1135;p36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6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6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6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6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6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6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6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6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6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" name="Google Shape;1146;p37"/>
          <p:cNvGrpSpPr/>
          <p:nvPr/>
        </p:nvGrpSpPr>
        <p:grpSpPr>
          <a:xfrm flipH="1" rot="10800000">
            <a:off x="8246496" y="301661"/>
            <a:ext cx="740306" cy="475474"/>
            <a:chOff x="4340375" y="468700"/>
            <a:chExt cx="299525" cy="192375"/>
          </a:xfrm>
        </p:grpSpPr>
        <p:sp>
          <p:nvSpPr>
            <p:cNvPr id="1147" name="Google Shape;1147;p37"/>
            <p:cNvSpPr/>
            <p:nvPr/>
          </p:nvSpPr>
          <p:spPr>
            <a:xfrm>
              <a:off x="4448150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4448150" y="46870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4555925" y="5764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4340375" y="5764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" name="Google Shape;1151;p37"/>
          <p:cNvGrpSpPr/>
          <p:nvPr/>
        </p:nvGrpSpPr>
        <p:grpSpPr>
          <a:xfrm flipH="1">
            <a:off x="158008" y="4366396"/>
            <a:ext cx="1006601" cy="475478"/>
            <a:chOff x="5633625" y="2791375"/>
            <a:chExt cx="407300" cy="192400"/>
          </a:xfrm>
        </p:grpSpPr>
        <p:sp>
          <p:nvSpPr>
            <p:cNvPr id="1152" name="Google Shape;1152;p37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5849150" y="2791375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7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" name="Google Shape;1157;p37"/>
          <p:cNvGrpSpPr/>
          <p:nvPr/>
        </p:nvGrpSpPr>
        <p:grpSpPr>
          <a:xfrm>
            <a:off x="157212" y="304108"/>
            <a:ext cx="109780" cy="1488120"/>
            <a:chOff x="281175" y="870975"/>
            <a:chExt cx="109769" cy="1626361"/>
          </a:xfrm>
        </p:grpSpPr>
        <p:sp>
          <p:nvSpPr>
            <p:cNvPr id="1158" name="Google Shape;1158;p37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7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7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7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7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" name="Google Shape;1168;p37"/>
          <p:cNvGrpSpPr/>
          <p:nvPr/>
        </p:nvGrpSpPr>
        <p:grpSpPr>
          <a:xfrm>
            <a:off x="8876937" y="3353708"/>
            <a:ext cx="109780" cy="1488120"/>
            <a:chOff x="281175" y="870975"/>
            <a:chExt cx="109769" cy="1626361"/>
          </a:xfrm>
        </p:grpSpPr>
        <p:sp>
          <p:nvSpPr>
            <p:cNvPr id="1169" name="Google Shape;1169;p37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7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7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7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oogle Shape;1180;p38"/>
          <p:cNvGrpSpPr/>
          <p:nvPr/>
        </p:nvGrpSpPr>
        <p:grpSpPr>
          <a:xfrm>
            <a:off x="8877012" y="304108"/>
            <a:ext cx="109780" cy="1488120"/>
            <a:chOff x="281175" y="870975"/>
            <a:chExt cx="109769" cy="1626361"/>
          </a:xfrm>
        </p:grpSpPr>
        <p:sp>
          <p:nvSpPr>
            <p:cNvPr id="1181" name="Google Shape;1181;p38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8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8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8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38"/>
          <p:cNvGrpSpPr/>
          <p:nvPr/>
        </p:nvGrpSpPr>
        <p:grpSpPr>
          <a:xfrm>
            <a:off x="158187" y="3353708"/>
            <a:ext cx="109780" cy="1488120"/>
            <a:chOff x="281175" y="870975"/>
            <a:chExt cx="109769" cy="1626361"/>
          </a:xfrm>
        </p:grpSpPr>
        <p:sp>
          <p:nvSpPr>
            <p:cNvPr id="1192" name="Google Shape;1192;p38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38"/>
          <p:cNvGrpSpPr/>
          <p:nvPr/>
        </p:nvGrpSpPr>
        <p:grpSpPr>
          <a:xfrm rot="10800000">
            <a:off x="157210" y="301675"/>
            <a:ext cx="740336" cy="475474"/>
            <a:chOff x="5783375" y="522575"/>
            <a:chExt cx="299525" cy="192375"/>
          </a:xfrm>
        </p:grpSpPr>
        <p:sp>
          <p:nvSpPr>
            <p:cNvPr id="1203" name="Google Shape;1203;p38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" name="Google Shape;1208;p38"/>
          <p:cNvGrpSpPr/>
          <p:nvPr/>
        </p:nvGrpSpPr>
        <p:grpSpPr>
          <a:xfrm>
            <a:off x="7980205" y="4366358"/>
            <a:ext cx="1006601" cy="475478"/>
            <a:chOff x="7980205" y="4366358"/>
            <a:chExt cx="1006601" cy="475478"/>
          </a:xfrm>
        </p:grpSpPr>
        <p:sp>
          <p:nvSpPr>
            <p:cNvPr id="1209" name="Google Shape;1209;p38"/>
            <p:cNvSpPr/>
            <p:nvPr/>
          </p:nvSpPr>
          <p:spPr>
            <a:xfrm>
              <a:off x="8779208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8512853" y="4632702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8512853" y="4366358"/>
              <a:ext cx="207598" cy="209134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8246560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7980205" y="4632702"/>
              <a:ext cx="207536" cy="209134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16" name="Google Shape;1216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17" name="Google Shape;121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SECTION_HEADER_1"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0" name="Google Shape;122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5"/>
          <p:cNvGrpSpPr/>
          <p:nvPr/>
        </p:nvGrpSpPr>
        <p:grpSpPr>
          <a:xfrm>
            <a:off x="157210" y="301675"/>
            <a:ext cx="740336" cy="475474"/>
            <a:chOff x="5783375" y="522575"/>
            <a:chExt cx="299525" cy="192375"/>
          </a:xfrm>
        </p:grpSpPr>
        <p:sp>
          <p:nvSpPr>
            <p:cNvPr id="114" name="Google Shape;114;p5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" name="Google Shape;119;p5"/>
          <p:cNvGrpSpPr/>
          <p:nvPr/>
        </p:nvGrpSpPr>
        <p:grpSpPr>
          <a:xfrm flipH="1" rot="10800000">
            <a:off x="7978681" y="302218"/>
            <a:ext cx="1008125" cy="475474"/>
            <a:chOff x="4963200" y="1490625"/>
            <a:chExt cx="407900" cy="192375"/>
          </a:xfrm>
        </p:grpSpPr>
        <p:sp>
          <p:nvSpPr>
            <p:cNvPr id="120" name="Google Shape;120;p5"/>
            <p:cNvSpPr/>
            <p:nvPr/>
          </p:nvSpPr>
          <p:spPr>
            <a:xfrm>
              <a:off x="52865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5178725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5178725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5070950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5070950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49632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" name="Google Shape;126;p5"/>
          <p:cNvGrpSpPr/>
          <p:nvPr/>
        </p:nvGrpSpPr>
        <p:grpSpPr>
          <a:xfrm>
            <a:off x="8246181" y="4366349"/>
            <a:ext cx="740336" cy="475513"/>
            <a:chOff x="5783375" y="522575"/>
            <a:chExt cx="299525" cy="192375"/>
          </a:xfrm>
        </p:grpSpPr>
        <p:sp>
          <p:nvSpPr>
            <p:cNvPr id="127" name="Google Shape;127;p5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" name="Google Shape;132;p5"/>
          <p:cNvGrpSpPr/>
          <p:nvPr/>
        </p:nvGrpSpPr>
        <p:grpSpPr>
          <a:xfrm>
            <a:off x="157212" y="3353708"/>
            <a:ext cx="109780" cy="1488120"/>
            <a:chOff x="281175" y="870975"/>
            <a:chExt cx="109769" cy="1626361"/>
          </a:xfrm>
        </p:grpSpPr>
        <p:sp>
          <p:nvSpPr>
            <p:cNvPr id="133" name="Google Shape;133;p5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" name="Google Shape;144;p5"/>
          <p:cNvSpPr txBox="1"/>
          <p:nvPr>
            <p:ph idx="2" type="title"/>
          </p:nvPr>
        </p:nvSpPr>
        <p:spPr>
          <a:xfrm flipH="1">
            <a:off x="713101" y="1541600"/>
            <a:ext cx="3647400" cy="37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5" name="Google Shape;145;p5"/>
          <p:cNvSpPr txBox="1"/>
          <p:nvPr>
            <p:ph idx="3" type="title"/>
          </p:nvPr>
        </p:nvSpPr>
        <p:spPr>
          <a:xfrm flipH="1">
            <a:off x="713100" y="3112462"/>
            <a:ext cx="3647400" cy="37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6" name="Google Shape;146;p5"/>
          <p:cNvSpPr txBox="1"/>
          <p:nvPr>
            <p:ph idx="1" type="subTitle"/>
          </p:nvPr>
        </p:nvSpPr>
        <p:spPr>
          <a:xfrm flipH="1">
            <a:off x="713102" y="3489838"/>
            <a:ext cx="3647400" cy="7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7" name="Google Shape;147;p5"/>
          <p:cNvSpPr txBox="1"/>
          <p:nvPr>
            <p:ph idx="4" type="subTitle"/>
          </p:nvPr>
        </p:nvSpPr>
        <p:spPr>
          <a:xfrm flipH="1">
            <a:off x="713102" y="1918975"/>
            <a:ext cx="3647400" cy="7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"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23" name="Google Shape;1223;p4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4" name="Google Shape;1224;p4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5" name="Google Shape;122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4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8" name="Google Shape;1228;p4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9" name="Google Shape;122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4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33" name="Google Shape;1233;p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34" name="Google Shape;1234;p4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35" name="Google Shape;1235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6"/>
          <p:cNvGrpSpPr/>
          <p:nvPr/>
        </p:nvGrpSpPr>
        <p:grpSpPr>
          <a:xfrm>
            <a:off x="7976884" y="301649"/>
            <a:ext cx="1009920" cy="475482"/>
            <a:chOff x="5621725" y="2176100"/>
            <a:chExt cx="407275" cy="191750"/>
          </a:xfrm>
        </p:grpSpPr>
        <p:sp>
          <p:nvSpPr>
            <p:cNvPr id="150" name="Google Shape;150;p6"/>
            <p:cNvSpPr/>
            <p:nvPr/>
          </p:nvSpPr>
          <p:spPr>
            <a:xfrm>
              <a:off x="56217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8" y="3358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>
              <a:off x="5729475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5837250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6"/>
            <p:cNvSpPr/>
            <p:nvPr/>
          </p:nvSpPr>
          <p:spPr>
            <a:xfrm>
              <a:off x="5837250" y="2176100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9"/>
                  </a:lnTo>
                  <a:lnTo>
                    <a:pt x="3359" y="3359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59450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6"/>
          <p:cNvGrpSpPr/>
          <p:nvPr/>
        </p:nvGrpSpPr>
        <p:grpSpPr>
          <a:xfrm>
            <a:off x="158181" y="302218"/>
            <a:ext cx="1008125" cy="475474"/>
            <a:chOff x="4963200" y="1490625"/>
            <a:chExt cx="407900" cy="192375"/>
          </a:xfrm>
        </p:grpSpPr>
        <p:sp>
          <p:nvSpPr>
            <p:cNvPr id="156" name="Google Shape;156;p6"/>
            <p:cNvSpPr/>
            <p:nvPr/>
          </p:nvSpPr>
          <p:spPr>
            <a:xfrm>
              <a:off x="52865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5178725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5178725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5070950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5070950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49632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7"/>
          <p:cNvGrpSpPr/>
          <p:nvPr/>
        </p:nvGrpSpPr>
        <p:grpSpPr>
          <a:xfrm rot="5400000">
            <a:off x="1402262" y="-385079"/>
            <a:ext cx="109780" cy="1488120"/>
            <a:chOff x="281175" y="870975"/>
            <a:chExt cx="109769" cy="1626361"/>
          </a:xfrm>
        </p:grpSpPr>
        <p:sp>
          <p:nvSpPr>
            <p:cNvPr id="165" name="Google Shape;165;p7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7"/>
          <p:cNvSpPr txBox="1"/>
          <p:nvPr>
            <p:ph idx="1" type="body"/>
          </p:nvPr>
        </p:nvSpPr>
        <p:spPr>
          <a:xfrm>
            <a:off x="720000" y="1987500"/>
            <a:ext cx="3502500" cy="26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" name="Google Shape;176;p7"/>
          <p:cNvSpPr txBox="1"/>
          <p:nvPr>
            <p:ph type="title"/>
          </p:nvPr>
        </p:nvSpPr>
        <p:spPr>
          <a:xfrm>
            <a:off x="720000" y="787175"/>
            <a:ext cx="3502500" cy="117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77" name="Google Shape;177;p7"/>
          <p:cNvGrpSpPr/>
          <p:nvPr/>
        </p:nvGrpSpPr>
        <p:grpSpPr>
          <a:xfrm>
            <a:off x="7980143" y="4366286"/>
            <a:ext cx="1006642" cy="475497"/>
            <a:chOff x="5633625" y="2791375"/>
            <a:chExt cx="407300" cy="192400"/>
          </a:xfrm>
        </p:grpSpPr>
        <p:sp>
          <p:nvSpPr>
            <p:cNvPr id="178" name="Google Shape;178;p7"/>
            <p:cNvSpPr/>
            <p:nvPr/>
          </p:nvSpPr>
          <p:spPr>
            <a:xfrm>
              <a:off x="5956925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5849150" y="2899150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5849150" y="2791375"/>
              <a:ext cx="84000" cy="84625"/>
            </a:xfrm>
            <a:custGeom>
              <a:rect b="b" l="l" r="r" t="t"/>
              <a:pathLst>
                <a:path extrusionOk="0" h="3385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5741400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5741400" y="2791375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5633625" y="2899150"/>
              <a:ext cx="83975" cy="84625"/>
            </a:xfrm>
            <a:custGeom>
              <a:rect b="b" l="l" r="r" t="t"/>
              <a:pathLst>
                <a:path extrusionOk="0" h="3385" w="3359">
                  <a:moveTo>
                    <a:pt x="0" y="1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"/>
          <p:cNvSpPr txBox="1"/>
          <p:nvPr>
            <p:ph type="title"/>
          </p:nvPr>
        </p:nvSpPr>
        <p:spPr>
          <a:xfrm>
            <a:off x="1677300" y="1307100"/>
            <a:ext cx="5789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9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86" name="Google Shape;186;p8"/>
          <p:cNvGrpSpPr/>
          <p:nvPr/>
        </p:nvGrpSpPr>
        <p:grpSpPr>
          <a:xfrm rot="5400000">
            <a:off x="7016437" y="4047208"/>
            <a:ext cx="109780" cy="1488120"/>
            <a:chOff x="281175" y="870975"/>
            <a:chExt cx="109769" cy="1626361"/>
          </a:xfrm>
        </p:grpSpPr>
        <p:sp>
          <p:nvSpPr>
            <p:cNvPr id="187" name="Google Shape;187;p8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8"/>
          <p:cNvGrpSpPr/>
          <p:nvPr/>
        </p:nvGrpSpPr>
        <p:grpSpPr>
          <a:xfrm rot="5400000">
            <a:off x="1707537" y="-385067"/>
            <a:ext cx="109780" cy="1488120"/>
            <a:chOff x="281175" y="870975"/>
            <a:chExt cx="109769" cy="1626361"/>
          </a:xfrm>
        </p:grpSpPr>
        <p:sp>
          <p:nvSpPr>
            <p:cNvPr id="198" name="Google Shape;198;p8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8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8"/>
          <p:cNvGrpSpPr/>
          <p:nvPr/>
        </p:nvGrpSpPr>
        <p:grpSpPr>
          <a:xfrm flipH="1" rot="10800000">
            <a:off x="7979925" y="315425"/>
            <a:ext cx="1006580" cy="473872"/>
            <a:chOff x="5621725" y="2176100"/>
            <a:chExt cx="407275" cy="191750"/>
          </a:xfrm>
        </p:grpSpPr>
        <p:sp>
          <p:nvSpPr>
            <p:cNvPr id="209" name="Google Shape;209;p8"/>
            <p:cNvSpPr/>
            <p:nvPr/>
          </p:nvSpPr>
          <p:spPr>
            <a:xfrm>
              <a:off x="56217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8" y="3358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5729475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5837250" y="2283875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5837250" y="2176100"/>
              <a:ext cx="84000" cy="83975"/>
            </a:xfrm>
            <a:custGeom>
              <a:rect b="b" l="l" r="r" t="t"/>
              <a:pathLst>
                <a:path extrusionOk="0" h="3359" w="3360">
                  <a:moveTo>
                    <a:pt x="1" y="0"/>
                  </a:moveTo>
                  <a:lnTo>
                    <a:pt x="1" y="3359"/>
                  </a:lnTo>
                  <a:lnTo>
                    <a:pt x="3359" y="3359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5945025" y="2283875"/>
              <a:ext cx="83975" cy="83975"/>
            </a:xfrm>
            <a:custGeom>
              <a:rect b="b" l="l" r="r" t="t"/>
              <a:pathLst>
                <a:path extrusionOk="0" h="3359" w="3359">
                  <a:moveTo>
                    <a:pt x="0" y="0"/>
                  </a:moveTo>
                  <a:lnTo>
                    <a:pt x="0" y="3358"/>
                  </a:lnTo>
                  <a:lnTo>
                    <a:pt x="3359" y="3358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8"/>
          <p:cNvGrpSpPr/>
          <p:nvPr/>
        </p:nvGrpSpPr>
        <p:grpSpPr>
          <a:xfrm flipH="1">
            <a:off x="158469" y="4366307"/>
            <a:ext cx="740336" cy="475493"/>
            <a:chOff x="5783375" y="522575"/>
            <a:chExt cx="299525" cy="192375"/>
          </a:xfrm>
        </p:grpSpPr>
        <p:sp>
          <p:nvSpPr>
            <p:cNvPr id="215" name="Google Shape;215;p8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9"/>
          <p:cNvSpPr txBox="1"/>
          <p:nvPr>
            <p:ph type="title"/>
          </p:nvPr>
        </p:nvSpPr>
        <p:spPr>
          <a:xfrm>
            <a:off x="2088300" y="1652775"/>
            <a:ext cx="4967400" cy="68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2" name="Google Shape;222;p9"/>
          <p:cNvSpPr txBox="1"/>
          <p:nvPr>
            <p:ph idx="1" type="subTitle"/>
          </p:nvPr>
        </p:nvSpPr>
        <p:spPr>
          <a:xfrm>
            <a:off x="2088300" y="2411650"/>
            <a:ext cx="4967400" cy="116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3" name="Google Shape;223;p9"/>
          <p:cNvGrpSpPr/>
          <p:nvPr/>
        </p:nvGrpSpPr>
        <p:grpSpPr>
          <a:xfrm>
            <a:off x="158187" y="3353708"/>
            <a:ext cx="109780" cy="1488120"/>
            <a:chOff x="281175" y="870975"/>
            <a:chExt cx="109769" cy="1626361"/>
          </a:xfrm>
        </p:grpSpPr>
        <p:sp>
          <p:nvSpPr>
            <p:cNvPr id="224" name="Google Shape;224;p9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" name="Google Shape;234;p9"/>
          <p:cNvGrpSpPr/>
          <p:nvPr/>
        </p:nvGrpSpPr>
        <p:grpSpPr>
          <a:xfrm>
            <a:off x="8877012" y="304108"/>
            <a:ext cx="109780" cy="1488120"/>
            <a:chOff x="281175" y="870975"/>
            <a:chExt cx="109769" cy="1626361"/>
          </a:xfrm>
        </p:grpSpPr>
        <p:sp>
          <p:nvSpPr>
            <p:cNvPr id="235" name="Google Shape;235;p9"/>
            <p:cNvSpPr/>
            <p:nvPr/>
          </p:nvSpPr>
          <p:spPr>
            <a:xfrm>
              <a:off x="281175" y="870975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336044" y="1033607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281175" y="1196239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336044" y="1358871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281175" y="1521504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336044" y="16841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281175" y="1846768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336044" y="200938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281175" y="2172043"/>
              <a:ext cx="54900" cy="16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336044" y="2334736"/>
              <a:ext cx="54900" cy="16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9"/>
          <p:cNvGrpSpPr/>
          <p:nvPr/>
        </p:nvGrpSpPr>
        <p:grpSpPr>
          <a:xfrm>
            <a:off x="158006" y="304093"/>
            <a:ext cx="1008125" cy="475474"/>
            <a:chOff x="4963200" y="1490625"/>
            <a:chExt cx="407900" cy="192375"/>
          </a:xfrm>
        </p:grpSpPr>
        <p:sp>
          <p:nvSpPr>
            <p:cNvPr id="246" name="Google Shape;246;p9"/>
            <p:cNvSpPr/>
            <p:nvPr/>
          </p:nvSpPr>
          <p:spPr>
            <a:xfrm>
              <a:off x="52865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9"/>
            <p:cNvSpPr/>
            <p:nvPr/>
          </p:nvSpPr>
          <p:spPr>
            <a:xfrm>
              <a:off x="5178725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9"/>
            <p:cNvSpPr/>
            <p:nvPr/>
          </p:nvSpPr>
          <p:spPr>
            <a:xfrm>
              <a:off x="5178725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9"/>
            <p:cNvSpPr/>
            <p:nvPr/>
          </p:nvSpPr>
          <p:spPr>
            <a:xfrm>
              <a:off x="5070950" y="1598400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0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9"/>
            <p:cNvSpPr/>
            <p:nvPr/>
          </p:nvSpPr>
          <p:spPr>
            <a:xfrm>
              <a:off x="5070950" y="1490625"/>
              <a:ext cx="84625" cy="84600"/>
            </a:xfrm>
            <a:custGeom>
              <a:rect b="b" l="l" r="r" t="t"/>
              <a:pathLst>
                <a:path extrusionOk="0" h="3384" w="3385">
                  <a:moveTo>
                    <a:pt x="1" y="1"/>
                  </a:moveTo>
                  <a:lnTo>
                    <a:pt x="1" y="3384"/>
                  </a:lnTo>
                  <a:lnTo>
                    <a:pt x="3384" y="3384"/>
                  </a:lnTo>
                  <a:lnTo>
                    <a:pt x="3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9"/>
            <p:cNvSpPr/>
            <p:nvPr/>
          </p:nvSpPr>
          <p:spPr>
            <a:xfrm>
              <a:off x="4963200" y="1598400"/>
              <a:ext cx="84600" cy="84600"/>
            </a:xfrm>
            <a:custGeom>
              <a:rect b="b" l="l" r="r" t="t"/>
              <a:pathLst>
                <a:path extrusionOk="0" h="3384" w="3384">
                  <a:moveTo>
                    <a:pt x="0" y="0"/>
                  </a:moveTo>
                  <a:lnTo>
                    <a:pt x="0" y="3384"/>
                  </a:lnTo>
                  <a:lnTo>
                    <a:pt x="3384" y="3384"/>
                  </a:lnTo>
                  <a:lnTo>
                    <a:pt x="33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" name="Google Shape;252;p9"/>
          <p:cNvGrpSpPr/>
          <p:nvPr/>
        </p:nvGrpSpPr>
        <p:grpSpPr>
          <a:xfrm>
            <a:off x="8246383" y="4366348"/>
            <a:ext cx="740306" cy="475474"/>
            <a:chOff x="5783375" y="522575"/>
            <a:chExt cx="299525" cy="192375"/>
          </a:xfrm>
        </p:grpSpPr>
        <p:sp>
          <p:nvSpPr>
            <p:cNvPr id="253" name="Google Shape;253;p9"/>
            <p:cNvSpPr/>
            <p:nvPr/>
          </p:nvSpPr>
          <p:spPr>
            <a:xfrm>
              <a:off x="5998900" y="630350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0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9"/>
            <p:cNvSpPr/>
            <p:nvPr/>
          </p:nvSpPr>
          <p:spPr>
            <a:xfrm>
              <a:off x="5998900" y="522575"/>
              <a:ext cx="84000" cy="84600"/>
            </a:xfrm>
            <a:custGeom>
              <a:rect b="b" l="l" r="r" t="t"/>
              <a:pathLst>
                <a:path extrusionOk="0" h="3384" w="3360">
                  <a:moveTo>
                    <a:pt x="1" y="1"/>
                  </a:moveTo>
                  <a:lnTo>
                    <a:pt x="1" y="3384"/>
                  </a:lnTo>
                  <a:lnTo>
                    <a:pt x="3359" y="3384"/>
                  </a:lnTo>
                  <a:lnTo>
                    <a:pt x="33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5891150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5891150" y="522575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1"/>
                  </a:moveTo>
                  <a:lnTo>
                    <a:pt x="0" y="3384"/>
                  </a:lnTo>
                  <a:lnTo>
                    <a:pt x="3358" y="3384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5783375" y="630350"/>
              <a:ext cx="83975" cy="84600"/>
            </a:xfrm>
            <a:custGeom>
              <a:rect b="b" l="l" r="r" t="t"/>
              <a:pathLst>
                <a:path extrusionOk="0" h="3384" w="3359">
                  <a:moveTo>
                    <a:pt x="0" y="0"/>
                  </a:moveTo>
                  <a:lnTo>
                    <a:pt x="0" y="3384"/>
                  </a:lnTo>
                  <a:lnTo>
                    <a:pt x="3359" y="3384"/>
                  </a:lnTo>
                  <a:lnTo>
                    <a:pt x="33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0"/>
          <p:cNvSpPr txBox="1"/>
          <p:nvPr>
            <p:ph type="title"/>
          </p:nvPr>
        </p:nvSpPr>
        <p:spPr>
          <a:xfrm>
            <a:off x="720000" y="3723600"/>
            <a:ext cx="7704000" cy="880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Antic Didone"/>
              <a:buNone/>
              <a:defRPr b="1" sz="3500">
                <a:solidFill>
                  <a:schemeClr val="lt2"/>
                </a:solidFill>
                <a:latin typeface="Antic Didone"/>
                <a:ea typeface="Antic Didone"/>
                <a:cs typeface="Antic Didone"/>
                <a:sym typeface="Antic Did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●"/>
              <a:defRPr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○"/>
              <a:defRPr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■"/>
              <a:defRPr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●"/>
              <a:defRPr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○"/>
              <a:defRPr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■"/>
              <a:defRPr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●"/>
              <a:defRPr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○"/>
              <a:defRPr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iro"/>
              <a:buChar char="■"/>
              <a:defRPr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2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3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Pansharpening</a:t>
            </a:r>
            <a:endParaRPr/>
          </a:p>
        </p:txBody>
      </p:sp>
      <p:sp>
        <p:nvSpPr>
          <p:cNvPr id="1241" name="Google Shape;1241;p44"/>
          <p:cNvSpPr txBox="1"/>
          <p:nvPr>
            <p:ph idx="1" type="subTitle"/>
          </p:nvPr>
        </p:nvSpPr>
        <p:spPr>
          <a:xfrm>
            <a:off x="311700" y="2848150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Brovey Transform &amp; Principle Component Analysis (PCA)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Karim Abdallah, Joseph Massaro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53"/>
          <p:cNvSpPr txBox="1"/>
          <p:nvPr>
            <p:ph type="title"/>
          </p:nvPr>
        </p:nvSpPr>
        <p:spPr>
          <a:xfrm>
            <a:off x="1511350" y="116701"/>
            <a:ext cx="5689500" cy="8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Methods PCA</a:t>
            </a:r>
            <a:endParaRPr sz="4300"/>
          </a:p>
        </p:txBody>
      </p:sp>
      <p:sp>
        <p:nvSpPr>
          <p:cNvPr id="1304" name="Google Shape;1304;p53"/>
          <p:cNvSpPr txBox="1"/>
          <p:nvPr/>
        </p:nvSpPr>
        <p:spPr>
          <a:xfrm>
            <a:off x="49325" y="962100"/>
            <a:ext cx="9144000" cy="27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Char char="●"/>
            </a:pPr>
            <a:r>
              <a:rPr b="1" lang="en" sz="1200">
                <a:solidFill>
                  <a:srgbClr val="191919"/>
                </a:solidFill>
              </a:rPr>
              <a:t>PCA transformation</a:t>
            </a:r>
            <a:endParaRPr b="1" sz="1200">
              <a:solidFill>
                <a:srgbClr val="191919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○"/>
            </a:pPr>
            <a:r>
              <a:rPr lang="en" sz="1200">
                <a:solidFill>
                  <a:srgbClr val="191919"/>
                </a:solidFill>
              </a:rPr>
              <a:t>Loaded and Stacked multispectral bands (Blue, Green, Red) into a single 3D array for PCA analysis:</a:t>
            </a:r>
            <a:endParaRPr sz="1200">
              <a:solidFill>
                <a:srgbClr val="191919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■"/>
            </a:pPr>
            <a:r>
              <a:rPr lang="en" sz="12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stacked_bands = np.dstack(band2, band3, band4)</a:t>
            </a:r>
            <a:endParaRPr sz="1200">
              <a:solidFill>
                <a:srgbClr val="19191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Roboto Mono"/>
              <a:buChar char="■"/>
            </a:pPr>
            <a:r>
              <a:rPr lang="en" sz="12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reshaped_bands = stacked_bands.reshape(-1, 3) # 2D (pixel, bands)</a:t>
            </a:r>
            <a:endParaRPr sz="1200">
              <a:solidFill>
                <a:srgbClr val="191919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○"/>
            </a:pPr>
            <a:r>
              <a:rPr lang="en" sz="1200">
                <a:solidFill>
                  <a:srgbClr val="191919"/>
                </a:solidFill>
              </a:rPr>
              <a:t>Applied PCA (3 original bands, 3 PCs),  pca_result represents PC array, PC1 has most variance</a:t>
            </a:r>
            <a:endParaRPr sz="1200">
              <a:solidFill>
                <a:srgbClr val="191919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■"/>
            </a:pPr>
            <a:r>
              <a:rPr lang="en" sz="12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pca = PCA(n_components=3) </a:t>
            </a:r>
            <a:endParaRPr sz="1200">
              <a:solidFill>
                <a:srgbClr val="19191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Roboto Mono"/>
              <a:buChar char="■"/>
            </a:pPr>
            <a:r>
              <a:rPr lang="en" sz="12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pca_result = pca.fit_transform(reshaped_bands)</a:t>
            </a:r>
            <a:endParaRPr sz="1200">
              <a:solidFill>
                <a:srgbClr val="19191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9191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●"/>
            </a:pPr>
            <a:r>
              <a:rPr b="1" lang="en" sz="1200">
                <a:solidFill>
                  <a:srgbClr val="191919"/>
                </a:solidFill>
              </a:rPr>
              <a:t>Pansharpening</a:t>
            </a:r>
            <a:endParaRPr b="1" sz="1200">
              <a:solidFill>
                <a:srgbClr val="191919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○"/>
            </a:pPr>
            <a:r>
              <a:rPr lang="en" sz="1200">
                <a:solidFill>
                  <a:srgbClr val="191919"/>
                </a:solidFill>
              </a:rPr>
              <a:t>Replaced the first principal component with the high-resolution panchromatic band (Band 8):</a:t>
            </a:r>
            <a:endParaRPr sz="1200">
              <a:solidFill>
                <a:srgbClr val="191919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■"/>
            </a:pPr>
            <a:r>
              <a:rPr lang="en" sz="12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pca_bands[:, :, 0] = band8</a:t>
            </a:r>
            <a:endParaRPr sz="1200">
              <a:solidFill>
                <a:srgbClr val="191919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○"/>
            </a:pPr>
            <a:r>
              <a:rPr lang="en" sz="1200">
                <a:solidFill>
                  <a:srgbClr val="191919"/>
                </a:solidFill>
              </a:rPr>
              <a:t>Performed inverse PCA to reconstruct the pansharpened image:</a:t>
            </a:r>
            <a:endParaRPr sz="1200">
              <a:solidFill>
                <a:srgbClr val="191919"/>
              </a:solidFill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■"/>
            </a:pPr>
            <a:r>
              <a:rPr lang="en" sz="12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inverse_pca_result = pca.inverse_transform(pca_bands.reshape(-1, 3))</a:t>
            </a:r>
            <a:endParaRPr sz="1200">
              <a:solidFill>
                <a:srgbClr val="19191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2" marL="13716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Roboto Mono"/>
              <a:buChar char="■"/>
            </a:pPr>
            <a:r>
              <a:rPr lang="en" sz="12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pansharpened_image = inverse_pca_result.reshape(band2.shape[0], band2.shape[1], 3)</a:t>
            </a:r>
            <a:endParaRPr sz="1200">
              <a:solidFill>
                <a:srgbClr val="19191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191919"/>
              </a:buClr>
              <a:buSzPts val="1200"/>
              <a:buChar char="○"/>
            </a:pPr>
            <a:r>
              <a:rPr lang="en" sz="1200">
                <a:solidFill>
                  <a:srgbClr val="191919"/>
                </a:solidFill>
              </a:rPr>
              <a:t>Split pan-sharpened image into individual bands and write arrays</a:t>
            </a:r>
            <a:endParaRPr sz="1200">
              <a:solidFill>
                <a:srgbClr val="19191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9191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p54"/>
          <p:cNvSpPr txBox="1"/>
          <p:nvPr>
            <p:ph type="title"/>
          </p:nvPr>
        </p:nvSpPr>
        <p:spPr>
          <a:xfrm>
            <a:off x="1847025" y="118226"/>
            <a:ext cx="5689500" cy="8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Original v Brovey</a:t>
            </a:r>
            <a:endParaRPr sz="3800"/>
          </a:p>
        </p:txBody>
      </p:sp>
      <p:sp>
        <p:nvSpPr>
          <p:cNvPr id="1310" name="Google Shape;1310;p54"/>
          <p:cNvSpPr txBox="1"/>
          <p:nvPr/>
        </p:nvSpPr>
        <p:spPr>
          <a:xfrm>
            <a:off x="753900" y="1413875"/>
            <a:ext cx="81144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1311" name="Google Shape;131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100" y="1213775"/>
            <a:ext cx="3404000" cy="341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2" name="Google Shape;1312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1625" y="1213775"/>
            <a:ext cx="3437272" cy="34182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3" name="Google Shape;1313;p54"/>
          <p:cNvSpPr txBox="1"/>
          <p:nvPr/>
        </p:nvSpPr>
        <p:spPr>
          <a:xfrm>
            <a:off x="1847025" y="841950"/>
            <a:ext cx="17427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Original</a:t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14" name="Google Shape;1314;p54"/>
          <p:cNvSpPr txBox="1"/>
          <p:nvPr/>
        </p:nvSpPr>
        <p:spPr>
          <a:xfrm>
            <a:off x="5732613" y="831588"/>
            <a:ext cx="15153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Brovey</a:t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55"/>
          <p:cNvSpPr txBox="1"/>
          <p:nvPr>
            <p:ph type="title"/>
          </p:nvPr>
        </p:nvSpPr>
        <p:spPr>
          <a:xfrm>
            <a:off x="1511350" y="116701"/>
            <a:ext cx="5689500" cy="8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Original vs PCA</a:t>
            </a:r>
            <a:endParaRPr sz="3800"/>
          </a:p>
        </p:txBody>
      </p:sp>
      <p:sp>
        <p:nvSpPr>
          <p:cNvPr id="1320" name="Google Shape;1320;p55"/>
          <p:cNvSpPr txBox="1"/>
          <p:nvPr/>
        </p:nvSpPr>
        <p:spPr>
          <a:xfrm>
            <a:off x="753900" y="1413875"/>
            <a:ext cx="81144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1321" name="Google Shape;132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9675" y="1187500"/>
            <a:ext cx="3513181" cy="341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2" name="Google Shape;1322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450" y="1187500"/>
            <a:ext cx="3402400" cy="34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3" name="Google Shape;1323;p55"/>
          <p:cNvSpPr txBox="1"/>
          <p:nvPr/>
        </p:nvSpPr>
        <p:spPr>
          <a:xfrm>
            <a:off x="1893600" y="842075"/>
            <a:ext cx="10500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Original</a:t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24" name="Google Shape;1324;p55"/>
          <p:cNvSpPr txBox="1"/>
          <p:nvPr/>
        </p:nvSpPr>
        <p:spPr>
          <a:xfrm>
            <a:off x="5962525" y="842075"/>
            <a:ext cx="1050000" cy="2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PCA</a:t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56"/>
          <p:cNvSpPr txBox="1"/>
          <p:nvPr>
            <p:ph type="title"/>
          </p:nvPr>
        </p:nvSpPr>
        <p:spPr>
          <a:xfrm>
            <a:off x="1511350" y="116701"/>
            <a:ext cx="5689500" cy="8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Results</a:t>
            </a:r>
            <a:endParaRPr sz="4000"/>
          </a:p>
        </p:txBody>
      </p:sp>
      <p:sp>
        <p:nvSpPr>
          <p:cNvPr id="1330" name="Google Shape;1330;p56"/>
          <p:cNvSpPr txBox="1"/>
          <p:nvPr/>
        </p:nvSpPr>
        <p:spPr>
          <a:xfrm>
            <a:off x="1841250" y="837475"/>
            <a:ext cx="1872600" cy="3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Brovey</a:t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31" name="Google Shape;1331;p56"/>
          <p:cNvSpPr txBox="1"/>
          <p:nvPr/>
        </p:nvSpPr>
        <p:spPr>
          <a:xfrm>
            <a:off x="6079950" y="877525"/>
            <a:ext cx="1872600" cy="3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PCA</a:t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1332" name="Google Shape;133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83975"/>
            <a:ext cx="3516809" cy="342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3" name="Google Shape;1333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375" y="1183971"/>
            <a:ext cx="3439201" cy="342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57"/>
          <p:cNvSpPr txBox="1"/>
          <p:nvPr>
            <p:ph type="title"/>
          </p:nvPr>
        </p:nvSpPr>
        <p:spPr>
          <a:xfrm>
            <a:off x="1511350" y="116700"/>
            <a:ext cx="6063900" cy="7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Observations</a:t>
            </a:r>
            <a:endParaRPr sz="4600"/>
          </a:p>
        </p:txBody>
      </p:sp>
      <p:graphicFrame>
        <p:nvGraphicFramePr>
          <p:cNvPr id="1339" name="Google Shape;1339;p57"/>
          <p:cNvGraphicFramePr/>
          <p:nvPr/>
        </p:nvGraphicFramePr>
        <p:xfrm>
          <a:off x="713100" y="121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{A2651C6D-2593-440F-B18C-E866312F369C}</a:tableStyleId>
              </a:tblPr>
              <a:tblGrid>
                <a:gridCol w="1718300"/>
                <a:gridCol w="2807750"/>
                <a:gridCol w="3126975"/>
              </a:tblGrid>
              <a:tr h="75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Aspect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Brovey Transform           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PCA Pansharpening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Color Contrast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Lower (closer to </a:t>
                      </a: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original</a:t>
                      </a: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image)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Higher 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Spatial Detail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lt2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>
                          <a:solidFill>
                            <a:schemeClr val="lt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Equally effective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Equally effective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b="1"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Complexity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Simpler, faster computation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5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More complex, computationally demanding</a:t>
                      </a:r>
                      <a:endParaRPr sz="15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40" name="Google Shape;1340;p57"/>
          <p:cNvSpPr txBox="1"/>
          <p:nvPr/>
        </p:nvSpPr>
        <p:spPr>
          <a:xfrm>
            <a:off x="644875" y="1212075"/>
            <a:ext cx="1515000" cy="3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58"/>
          <p:cNvSpPr txBox="1"/>
          <p:nvPr>
            <p:ph type="title"/>
          </p:nvPr>
        </p:nvSpPr>
        <p:spPr>
          <a:xfrm>
            <a:off x="1677300" y="426350"/>
            <a:ext cx="57894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Questions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45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 sz="3400"/>
              <a:t>Pansharpening - Review</a:t>
            </a:r>
            <a:endParaRPr sz="3400"/>
          </a:p>
        </p:txBody>
      </p:sp>
      <p:sp>
        <p:nvSpPr>
          <p:cNvPr id="1247" name="Google Shape;1247;p45"/>
          <p:cNvSpPr txBox="1"/>
          <p:nvPr/>
        </p:nvSpPr>
        <p:spPr>
          <a:xfrm>
            <a:off x="-58700" y="1177500"/>
            <a:ext cx="5369100" cy="38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>
                <a:solidFill>
                  <a:schemeClr val="lt2"/>
                </a:solidFill>
              </a:rPr>
              <a:t>Pansharpening combines high-resolution panchromatic (PAN) images with lower-resolution multispectral (MS) images to produce a single high-resolution color image.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">
                <a:solidFill>
                  <a:schemeClr val="lt2"/>
                </a:solidFill>
              </a:rPr>
              <a:t>Why is it Important?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○"/>
            </a:pPr>
            <a:r>
              <a:rPr b="1" lang="en">
                <a:solidFill>
                  <a:schemeClr val="lt2"/>
                </a:solidFill>
              </a:rPr>
              <a:t>Improved Spatial Resolution:</a:t>
            </a:r>
            <a:r>
              <a:rPr lang="en">
                <a:solidFill>
                  <a:schemeClr val="lt2"/>
                </a:solidFill>
              </a:rPr>
              <a:t> Enhances image clarity for better analysis and interpretation.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○"/>
            </a:pPr>
            <a:r>
              <a:rPr b="1" lang="en">
                <a:solidFill>
                  <a:schemeClr val="lt2"/>
                </a:solidFill>
              </a:rPr>
              <a:t>Enhanced Decision-Making</a:t>
            </a:r>
            <a:r>
              <a:rPr lang="en">
                <a:solidFill>
                  <a:schemeClr val="lt2"/>
                </a:solidFill>
              </a:rPr>
              <a:t>: Supports environmental monitoring, land classification, and urban planning.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iro"/>
              <a:buChar char="○"/>
            </a:pPr>
            <a:r>
              <a:rPr b="1" lang="en">
                <a:solidFill>
                  <a:schemeClr val="lt2"/>
                </a:solidFill>
              </a:rPr>
              <a:t>Cost-Effective</a:t>
            </a:r>
            <a:r>
              <a:rPr lang="en">
                <a:solidFill>
                  <a:schemeClr val="lt2"/>
                </a:solidFill>
              </a:rPr>
              <a:t>: Utilizes existing satellite data to achieve high-resolution imagery.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lang="en">
                <a:solidFill>
                  <a:schemeClr val="lt2"/>
                </a:solidFill>
              </a:rPr>
              <a:t>Applications: Disaster response, agriculture (crop health, irrigation), etc.</a:t>
            </a:r>
            <a:endParaRPr sz="16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1248" name="Google Shape;124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4226" y="1756175"/>
            <a:ext cx="3813773" cy="3188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49" name="Google Shape;1249;p45"/>
          <p:cNvSpPr txBox="1"/>
          <p:nvPr/>
        </p:nvSpPr>
        <p:spPr>
          <a:xfrm>
            <a:off x="5607838" y="1345225"/>
            <a:ext cx="33957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Landsat 9 – PAN (15m) &amp; MS (30m)</a:t>
            </a:r>
            <a:endParaRPr b="1" sz="1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</a:t>
            </a:r>
            <a:r>
              <a:rPr lang="en"/>
              <a:t>ovey </a:t>
            </a:r>
            <a:r>
              <a:rPr lang="en"/>
              <a:t>Pansharpening</a:t>
            </a:r>
            <a:endParaRPr/>
          </a:p>
        </p:txBody>
      </p:sp>
      <p:sp>
        <p:nvSpPr>
          <p:cNvPr id="1255" name="Google Shape;1255;p46"/>
          <p:cNvSpPr txBox="1"/>
          <p:nvPr/>
        </p:nvSpPr>
        <p:spPr>
          <a:xfrm>
            <a:off x="655025" y="1447875"/>
            <a:ext cx="7965900" cy="25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iro"/>
              <a:buChar char="●"/>
            </a:pPr>
            <a:r>
              <a:rPr lang="en" sz="1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Enhances the spatial resolution of multispectral images by integrating a higher-resolution panchromatic image.</a:t>
            </a:r>
            <a:endParaRPr sz="1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iro"/>
              <a:buChar char="●"/>
            </a:pPr>
            <a:r>
              <a:rPr lang="en" sz="1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Assumption: Spectral range of the panchromatic image matches the multispectral bands.</a:t>
            </a:r>
            <a:endParaRPr sz="1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iro"/>
              <a:buChar char="●"/>
            </a:pPr>
            <a:r>
              <a:rPr lang="en" sz="1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Method:</a:t>
            </a:r>
            <a:endParaRPr sz="1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iro"/>
              <a:buAutoNum type="alphaLcPeriod"/>
            </a:pPr>
            <a:r>
              <a:rPr lang="en" sz="1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Adjusts each resampled multispectral pixel intensity.</a:t>
            </a:r>
            <a:endParaRPr sz="1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iro"/>
              <a:buAutoNum type="alphaLcPeriod"/>
            </a:pPr>
            <a:r>
              <a:rPr lang="en" sz="1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Uses the ratio of the panchromatic pixel intensity to the sum of the multispectral band intensities.</a:t>
            </a:r>
            <a:endParaRPr sz="1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Cairo"/>
              <a:buChar char="●"/>
            </a:pPr>
            <a:r>
              <a:rPr lang="en" sz="1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Outcome: Enhanced multispectral image with improved spatial resolution while retaining the spectral information.</a:t>
            </a:r>
            <a:endParaRPr sz="1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PCA </a:t>
            </a:r>
            <a:r>
              <a:rPr lang="en"/>
              <a:t>Pansharpening </a:t>
            </a:r>
            <a:endParaRPr/>
          </a:p>
        </p:txBody>
      </p:sp>
      <p:sp>
        <p:nvSpPr>
          <p:cNvPr id="1261" name="Google Shape;1261;p47"/>
          <p:cNvSpPr txBox="1"/>
          <p:nvPr/>
        </p:nvSpPr>
        <p:spPr>
          <a:xfrm>
            <a:off x="311700" y="1252550"/>
            <a:ext cx="42603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2"/>
                </a:solidFill>
                <a:latin typeface="Cairo"/>
                <a:ea typeface="Cairo"/>
                <a:cs typeface="Cairo"/>
                <a:sym typeface="Cairo"/>
              </a:rPr>
              <a:t>Background:</a:t>
            </a:r>
            <a:endParaRPr sz="1500"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b="1" lang="en" sz="1300">
                <a:solidFill>
                  <a:schemeClr val="lt2"/>
                </a:solidFill>
              </a:rPr>
              <a:t>Dimensionality reduction:</a:t>
            </a:r>
            <a:r>
              <a:rPr lang="en" sz="1300">
                <a:solidFill>
                  <a:schemeClr val="lt2"/>
                </a:solidFill>
              </a:rPr>
              <a:t> PCA compresses multiple spectral bands into fewer, more manageable components without losing important information.</a:t>
            </a:r>
            <a:endParaRPr sz="1300">
              <a:solidFill>
                <a:schemeClr val="lt2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b="1" lang="en" sz="1300">
                <a:solidFill>
                  <a:schemeClr val="lt2"/>
                </a:solidFill>
              </a:rPr>
              <a:t>Enhanced contrast</a:t>
            </a:r>
            <a:r>
              <a:rPr lang="en" sz="1300">
                <a:solidFill>
                  <a:schemeClr val="lt2"/>
                </a:solidFill>
              </a:rPr>
              <a:t>: It improves the visibility of features across different bands, helping with tasks like classification and change detection.</a:t>
            </a:r>
            <a:endParaRPr sz="1300">
              <a:solidFill>
                <a:schemeClr val="lt2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b="1" lang="en" sz="1300">
                <a:solidFill>
                  <a:schemeClr val="lt2"/>
                </a:solidFill>
              </a:rPr>
              <a:t>Noise reduction:</a:t>
            </a:r>
            <a:r>
              <a:rPr lang="en" sz="1300">
                <a:solidFill>
                  <a:schemeClr val="lt2"/>
                </a:solidFill>
              </a:rPr>
              <a:t> By separating relevant signals from noise, PCA reduces noise while enhancing image quality. Ex: Noise in SAR imagery</a:t>
            </a:r>
            <a:endParaRPr sz="13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262" name="Google Shape;1262;p47"/>
          <p:cNvSpPr txBox="1"/>
          <p:nvPr/>
        </p:nvSpPr>
        <p:spPr>
          <a:xfrm>
            <a:off x="5187550" y="1441550"/>
            <a:ext cx="3644700" cy="31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</a:endParaRPr>
          </a:p>
        </p:txBody>
      </p:sp>
      <p:pic>
        <p:nvPicPr>
          <p:cNvPr id="1263" name="Google Shape;126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52275" y="1441550"/>
            <a:ext cx="4058499" cy="27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Helping Slide for PCA</a:t>
            </a:r>
            <a:endParaRPr/>
          </a:p>
        </p:txBody>
      </p:sp>
      <p:pic>
        <p:nvPicPr>
          <p:cNvPr id="1269" name="Google Shape;1269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575" y="1465800"/>
            <a:ext cx="4640501" cy="206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0" name="Google Shape;1270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87588" y="2945800"/>
            <a:ext cx="3393174" cy="19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1" name="Google Shape;1271;p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56000" y="1186150"/>
            <a:ext cx="3856349" cy="159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2" name="Google Shape;1272;p48"/>
          <p:cNvSpPr txBox="1"/>
          <p:nvPr/>
        </p:nvSpPr>
        <p:spPr>
          <a:xfrm>
            <a:off x="328725" y="3807750"/>
            <a:ext cx="4048200" cy="1046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Covariance is a measure of the relationship between two variables. Specifically, it indicates the degree to which two variables change together.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49"/>
          <p:cNvSpPr txBox="1"/>
          <p:nvPr>
            <p:ph type="title"/>
          </p:nvPr>
        </p:nvSpPr>
        <p:spPr>
          <a:xfrm>
            <a:off x="1511350" y="116701"/>
            <a:ext cx="5689500" cy="8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Methods</a:t>
            </a:r>
            <a:endParaRPr sz="4800"/>
          </a:p>
        </p:txBody>
      </p:sp>
      <p:sp>
        <p:nvSpPr>
          <p:cNvPr id="1278" name="Google Shape;1278;p49"/>
          <p:cNvSpPr txBox="1"/>
          <p:nvPr/>
        </p:nvSpPr>
        <p:spPr>
          <a:xfrm>
            <a:off x="713100" y="962100"/>
            <a:ext cx="81144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Landsat 9 Image</a:t>
            </a:r>
            <a:endParaRPr sz="2000">
              <a:solidFill>
                <a:schemeClr val="lt2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Location: Central Virginia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Source: USGS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Bands: 		2 (B)</a:t>
            </a:r>
            <a:endParaRPr sz="2000">
              <a:solidFill>
                <a:schemeClr val="lt2"/>
              </a:solidFill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3 (G)</a:t>
            </a:r>
            <a:endParaRPr sz="2000">
              <a:solidFill>
                <a:schemeClr val="lt2"/>
              </a:solidFill>
            </a:endParaRPr>
          </a:p>
          <a:p>
            <a:pPr indent="457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4 (R)</a:t>
            </a:r>
            <a:endParaRPr sz="2000">
              <a:solidFill>
                <a:schemeClr val="lt2"/>
              </a:solidFill>
            </a:endParaRPr>
          </a:p>
          <a:p>
            <a:pPr indent="457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8  (Panchromatic)</a:t>
            </a:r>
            <a:endParaRPr>
              <a:solidFill>
                <a:schemeClr val="lt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1279" name="Google Shape;127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9296" y="962100"/>
            <a:ext cx="3276375" cy="338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50"/>
          <p:cNvSpPr txBox="1"/>
          <p:nvPr>
            <p:ph type="title"/>
          </p:nvPr>
        </p:nvSpPr>
        <p:spPr>
          <a:xfrm>
            <a:off x="1511350" y="116701"/>
            <a:ext cx="5689500" cy="8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Methods</a:t>
            </a:r>
            <a:endParaRPr sz="4800"/>
          </a:p>
        </p:txBody>
      </p:sp>
      <p:sp>
        <p:nvSpPr>
          <p:cNvPr id="1285" name="Google Shape;1285;p50"/>
          <p:cNvSpPr txBox="1"/>
          <p:nvPr/>
        </p:nvSpPr>
        <p:spPr>
          <a:xfrm>
            <a:off x="753900" y="1054250"/>
            <a:ext cx="8114400" cy="3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Preprocessing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Converted DN to TOA reflectance and resampled to enhance spatial resolution.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rabicPeriod"/>
            </a:pPr>
            <a:r>
              <a:rPr b="1" lang="en">
                <a:solidFill>
                  <a:schemeClr val="lt2"/>
                </a:solidFill>
              </a:rPr>
              <a:t>Conversion to TOA Reflectance</a:t>
            </a:r>
            <a:endParaRPr b="1"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b="1" lang="en">
                <a:solidFill>
                  <a:schemeClr val="lt2"/>
                </a:solidFill>
              </a:rPr>
              <a:t>Formula</a:t>
            </a:r>
            <a:r>
              <a:rPr lang="en">
                <a:solidFill>
                  <a:schemeClr val="lt2"/>
                </a:solidFill>
              </a:rPr>
              <a:t>: TOA Reflectance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b="1" lang="en">
                <a:solidFill>
                  <a:schemeClr val="lt2"/>
                </a:solidFill>
              </a:rPr>
              <a:t>Purpose</a:t>
            </a:r>
            <a:r>
              <a:rPr lang="en">
                <a:solidFill>
                  <a:schemeClr val="lt2"/>
                </a:solidFill>
              </a:rPr>
              <a:t>: To correct atmospheric effects and calibrate the image.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rabicPeriod"/>
            </a:pPr>
            <a:r>
              <a:rPr b="1" lang="en">
                <a:solidFill>
                  <a:schemeClr val="lt2"/>
                </a:solidFill>
              </a:rPr>
              <a:t>Resampling from 30m to 15m</a:t>
            </a:r>
            <a:endParaRPr b="1"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b="1" lang="en">
                <a:solidFill>
                  <a:schemeClr val="lt2"/>
                </a:solidFill>
              </a:rPr>
              <a:t>Method</a:t>
            </a:r>
            <a:r>
              <a:rPr lang="en">
                <a:solidFill>
                  <a:schemeClr val="lt2"/>
                </a:solidFill>
              </a:rPr>
              <a:t>: Bilinear interpolation, using the weighted average of the 4 nearest pixels.</a:t>
            </a:r>
            <a:endParaRPr>
              <a:solidFill>
                <a:schemeClr val="lt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</a:pPr>
            <a:r>
              <a:rPr b="1" lang="en">
                <a:solidFill>
                  <a:schemeClr val="lt2"/>
                </a:solidFill>
              </a:rPr>
              <a:t>Outcome</a:t>
            </a:r>
            <a:r>
              <a:rPr lang="en">
                <a:solidFill>
                  <a:schemeClr val="lt2"/>
                </a:solidFill>
              </a:rPr>
              <a:t>: Improved spatial resolution for better analysis.</a:t>
            </a:r>
            <a:endParaRPr>
              <a:solidFill>
                <a:schemeClr val="lt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AutoNum type="arabicPeriod"/>
            </a:pPr>
            <a:r>
              <a:rPr b="1" lang="en">
                <a:solidFill>
                  <a:schemeClr val="lt2"/>
                </a:solidFill>
              </a:rPr>
              <a:t>Output</a:t>
            </a:r>
            <a:r>
              <a:rPr lang="en">
                <a:solidFill>
                  <a:schemeClr val="lt2"/>
                </a:solidFill>
              </a:rPr>
              <a:t>: GeoTIFF with preserved geotransform and projection.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51"/>
          <p:cNvSpPr txBox="1"/>
          <p:nvPr>
            <p:ph type="title"/>
          </p:nvPr>
        </p:nvSpPr>
        <p:spPr>
          <a:xfrm>
            <a:off x="1511350" y="116700"/>
            <a:ext cx="5385600" cy="73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Methods</a:t>
            </a:r>
            <a:endParaRPr sz="4800"/>
          </a:p>
        </p:txBody>
      </p:sp>
      <p:sp>
        <p:nvSpPr>
          <p:cNvPr id="1291" name="Google Shape;1291;p51"/>
          <p:cNvSpPr txBox="1"/>
          <p:nvPr/>
        </p:nvSpPr>
        <p:spPr>
          <a:xfrm>
            <a:off x="753900" y="1216600"/>
            <a:ext cx="8114400" cy="3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</a:pPr>
            <a:r>
              <a:rPr lang="en" sz="1900">
                <a:solidFill>
                  <a:schemeClr val="lt2"/>
                </a:solidFill>
              </a:rPr>
              <a:t>Created 500 x 500 pixel subset</a:t>
            </a:r>
            <a:endParaRPr sz="1900">
              <a:solidFill>
                <a:schemeClr val="lt2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</a:pPr>
            <a:r>
              <a:rPr lang="en" sz="1900">
                <a:solidFill>
                  <a:schemeClr val="lt2"/>
                </a:solidFill>
              </a:rPr>
              <a:t>Includes a combination of:</a:t>
            </a:r>
            <a:endParaRPr sz="1900">
              <a:solidFill>
                <a:schemeClr val="lt2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</a:pPr>
            <a:r>
              <a:rPr lang="en" sz="1900">
                <a:solidFill>
                  <a:schemeClr val="lt2"/>
                </a:solidFill>
              </a:rPr>
              <a:t>Forested land</a:t>
            </a:r>
            <a:endParaRPr sz="1900">
              <a:solidFill>
                <a:schemeClr val="lt2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</a:pPr>
            <a:r>
              <a:rPr lang="en" sz="1900">
                <a:solidFill>
                  <a:schemeClr val="lt2"/>
                </a:solidFill>
              </a:rPr>
              <a:t>Agricultural land</a:t>
            </a:r>
            <a:endParaRPr sz="1900">
              <a:solidFill>
                <a:schemeClr val="lt2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</a:pPr>
            <a:r>
              <a:rPr lang="en" sz="1900">
                <a:solidFill>
                  <a:schemeClr val="lt2"/>
                </a:solidFill>
              </a:rPr>
              <a:t>Suburban land</a:t>
            </a:r>
            <a:endParaRPr sz="1900">
              <a:solidFill>
                <a:schemeClr val="lt2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</a:pPr>
            <a:r>
              <a:rPr lang="en" sz="1900">
                <a:solidFill>
                  <a:schemeClr val="lt2"/>
                </a:solidFill>
              </a:rPr>
              <a:t>Urban land</a:t>
            </a:r>
            <a:endParaRPr sz="1900">
              <a:solidFill>
                <a:schemeClr val="lt2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</a:pPr>
            <a:r>
              <a:rPr lang="en" sz="1900">
                <a:solidFill>
                  <a:schemeClr val="lt2"/>
                </a:solidFill>
              </a:rPr>
              <a:t>Coordinates:</a:t>
            </a:r>
            <a:endParaRPr sz="1900">
              <a:solidFill>
                <a:schemeClr val="lt2"/>
              </a:solidFill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</a:pPr>
            <a:r>
              <a:rPr lang="en" sz="1900">
                <a:solidFill>
                  <a:schemeClr val="lt2"/>
                </a:solidFill>
              </a:rPr>
              <a:t>Subset selected from: </a:t>
            </a:r>
            <a:endParaRPr sz="1900">
              <a:solidFill>
                <a:schemeClr val="lt2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</a:rPr>
              <a:t>(6000, 6000) to (6500, 6500)</a:t>
            </a:r>
            <a:endParaRPr sz="19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1292" name="Google Shape;129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3284" y="1144013"/>
            <a:ext cx="3346616" cy="336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52"/>
          <p:cNvSpPr txBox="1"/>
          <p:nvPr>
            <p:ph type="title"/>
          </p:nvPr>
        </p:nvSpPr>
        <p:spPr>
          <a:xfrm>
            <a:off x="1604400" y="288501"/>
            <a:ext cx="5689500" cy="84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Methods - Brovey</a:t>
            </a:r>
            <a:endParaRPr sz="3900"/>
          </a:p>
        </p:txBody>
      </p:sp>
      <p:sp>
        <p:nvSpPr>
          <p:cNvPr id="1298" name="Google Shape;1298;p52"/>
          <p:cNvSpPr txBox="1"/>
          <p:nvPr/>
        </p:nvSpPr>
        <p:spPr>
          <a:xfrm>
            <a:off x="713100" y="1062750"/>
            <a:ext cx="81144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191919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91919"/>
              </a:buClr>
              <a:buSzPts val="1500"/>
              <a:buChar char="●"/>
            </a:pPr>
            <a:r>
              <a:rPr b="1" lang="en" sz="1500">
                <a:solidFill>
                  <a:srgbClr val="191919"/>
                </a:solidFill>
              </a:rPr>
              <a:t>Transformation Calculation</a:t>
            </a:r>
            <a:endParaRPr b="1" sz="1500">
              <a:solidFill>
                <a:srgbClr val="191919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91919"/>
              </a:buClr>
              <a:buSzPts val="1500"/>
              <a:buChar char="○"/>
            </a:pPr>
            <a:r>
              <a:rPr lang="en" sz="1500">
                <a:solidFill>
                  <a:srgbClr val="191919"/>
                </a:solidFill>
              </a:rPr>
              <a:t>Calculated the sum of multispectral bands: </a:t>
            </a:r>
            <a:r>
              <a:rPr lang="en" sz="15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sum_bands = B2 + B3 + B4</a:t>
            </a:r>
            <a:r>
              <a:rPr lang="en" sz="1500">
                <a:solidFill>
                  <a:srgbClr val="191919"/>
                </a:solidFill>
              </a:rPr>
              <a:t>.</a:t>
            </a:r>
            <a:endParaRPr sz="1500">
              <a:solidFill>
                <a:srgbClr val="191919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91919"/>
              </a:buClr>
              <a:buSzPts val="1500"/>
              <a:buChar char="○"/>
            </a:pPr>
            <a:r>
              <a:rPr lang="en" sz="1500">
                <a:solidFill>
                  <a:srgbClr val="191919"/>
                </a:solidFill>
              </a:rPr>
              <a:t>Each band was scaled by the PAN intensity to create enhanced bands:</a:t>
            </a:r>
            <a:endParaRPr sz="1500">
              <a:solidFill>
                <a:srgbClr val="191919"/>
              </a:solidFill>
            </a:endParaRPr>
          </a:p>
          <a:p>
            <a:pPr indent="-323850" lvl="2" marL="13716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91919"/>
              </a:buClr>
              <a:buSzPts val="1500"/>
              <a:buChar char="■"/>
            </a:pPr>
            <a:r>
              <a:rPr b="1" lang="en" sz="1500">
                <a:solidFill>
                  <a:srgbClr val="191919"/>
                </a:solidFill>
              </a:rPr>
              <a:t>Red</a:t>
            </a:r>
            <a:r>
              <a:rPr lang="en" sz="1500">
                <a:solidFill>
                  <a:srgbClr val="191919"/>
                </a:solidFill>
              </a:rPr>
              <a:t>: </a:t>
            </a:r>
            <a:r>
              <a:rPr lang="en" sz="15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Red_new = PAN * (Red / sum_bands)</a:t>
            </a:r>
            <a:endParaRPr sz="1500">
              <a:solidFill>
                <a:srgbClr val="19191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2" marL="13716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91919"/>
              </a:buClr>
              <a:buSzPts val="1500"/>
              <a:buChar char="■"/>
            </a:pPr>
            <a:r>
              <a:rPr b="1" lang="en" sz="1500">
                <a:solidFill>
                  <a:srgbClr val="191919"/>
                </a:solidFill>
              </a:rPr>
              <a:t>Green</a:t>
            </a:r>
            <a:r>
              <a:rPr lang="en" sz="1500">
                <a:solidFill>
                  <a:srgbClr val="191919"/>
                </a:solidFill>
              </a:rPr>
              <a:t>: </a:t>
            </a:r>
            <a:r>
              <a:rPr lang="en" sz="15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Green_new = PAN * (Green / sum_bands)</a:t>
            </a:r>
            <a:endParaRPr sz="1500">
              <a:solidFill>
                <a:srgbClr val="191919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2" marL="13716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191919"/>
              </a:buClr>
              <a:buSzPts val="1500"/>
              <a:buChar char="■"/>
            </a:pPr>
            <a:r>
              <a:rPr b="1" lang="en" sz="1500">
                <a:solidFill>
                  <a:srgbClr val="191919"/>
                </a:solidFill>
              </a:rPr>
              <a:t>Blue</a:t>
            </a:r>
            <a:r>
              <a:rPr lang="en" sz="1500">
                <a:solidFill>
                  <a:srgbClr val="191919"/>
                </a:solidFill>
              </a:rPr>
              <a:t>: </a:t>
            </a:r>
            <a:r>
              <a:rPr lang="en" sz="1500">
                <a:solidFill>
                  <a:srgbClr val="191919"/>
                </a:solidFill>
                <a:latin typeface="Roboto Mono"/>
                <a:ea typeface="Roboto Mono"/>
                <a:cs typeface="Roboto Mono"/>
                <a:sym typeface="Roboto Mono"/>
              </a:rPr>
              <a:t>Blue_new = PAN * (Blue / sum_bands)</a:t>
            </a:r>
            <a:r>
              <a:rPr lang="en" sz="1500">
                <a:solidFill>
                  <a:srgbClr val="191919"/>
                </a:solidFill>
              </a:rPr>
              <a:t>.</a:t>
            </a:r>
            <a:endParaRPr sz="1500">
              <a:solidFill>
                <a:srgbClr val="191919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b="1" lang="en" sz="1500">
                <a:solidFill>
                  <a:schemeClr val="lt2"/>
                </a:solidFill>
              </a:rPr>
              <a:t>Output </a:t>
            </a:r>
            <a:endParaRPr b="1" sz="1500">
              <a:solidFill>
                <a:schemeClr val="lt2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500"/>
              <a:buChar char="○"/>
            </a:pPr>
            <a:r>
              <a:rPr lang="en" sz="1500">
                <a:solidFill>
                  <a:schemeClr val="lt2"/>
                </a:solidFill>
              </a:rPr>
              <a:t>Saved the enhanced RGB image as a GeoTIFF, preserving geotransform and projection metadata.</a:t>
            </a:r>
            <a:endParaRPr sz="1500">
              <a:solidFill>
                <a:schemeClr val="lt2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cience Subject for Middle School - 7th Grade: Dynamic Earth by Slidesgo">
  <a:themeElements>
    <a:clrScheme name="Simple Light">
      <a:dk1>
        <a:srgbClr val="1C9754"/>
      </a:dk1>
      <a:lt1>
        <a:srgbClr val="F2F2F2"/>
      </a:lt1>
      <a:dk2>
        <a:srgbClr val="A4A4A4"/>
      </a:dk2>
      <a:lt2>
        <a:srgbClr val="00000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